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1"/>
  </p:sldMasterIdLst>
  <p:notesMasterIdLst>
    <p:notesMasterId r:id="rId9"/>
  </p:notesMasterIdLst>
  <p:sldIdLst>
    <p:sldId id="256" r:id="rId2"/>
    <p:sldId id="268" r:id="rId3"/>
    <p:sldId id="266" r:id="rId4"/>
    <p:sldId id="257" r:id="rId5"/>
    <p:sldId id="267" r:id="rId6"/>
    <p:sldId id="262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Raleway Black" pitchFamily="2" charset="0"/>
      <p:bold r:id="rId18"/>
    </p:embeddedFont>
    <p:embeddedFont>
      <p:font typeface="Roboto" panose="02000000000000000000" pitchFamily="2" charset="0"/>
      <p:regular r:id="rId19"/>
      <p:bold r:id="rId20"/>
      <p: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01"/>
  </p:normalViewPr>
  <p:slideViewPr>
    <p:cSldViewPr snapToGrid="0" snapToObjects="1" showGuides="1">
      <p:cViewPr varScale="1">
        <p:scale>
          <a:sx n="84" d="100"/>
          <a:sy n="84" d="100"/>
        </p:scale>
        <p:origin x="11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44D05-8A46-A846-9E41-5D994EF88E4F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7AB6D-6975-6843-98F7-ACAFA0247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4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AB6D-6975-6843-98F7-ACAFA02475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1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AB6D-6975-6843-98F7-ACAFA02475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7AB6D-6975-6843-98F7-ACAFA02475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9D8E-773D-D249-841B-D0BF520594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8762" y="3534889"/>
            <a:ext cx="8174476" cy="102008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E6E38-0CB8-8F4F-A918-505E22858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1" y="4569719"/>
            <a:ext cx="4571998" cy="62299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2F0AED-5D54-F244-B97D-CF2001D1A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60" y="6181013"/>
            <a:ext cx="474740" cy="3164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3A7DD9-B610-C044-9EF0-3FBE0509A4AE}"/>
              </a:ext>
            </a:extLst>
          </p:cNvPr>
          <p:cNvSpPr txBox="1"/>
          <p:nvPr/>
        </p:nvSpPr>
        <p:spPr>
          <a:xfrm>
            <a:off x="923083" y="6109415"/>
            <a:ext cx="4467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This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project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received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funding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from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European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Union’s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Horizon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2020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research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innovation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under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grant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agreement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824964</a:t>
            </a:r>
          </a:p>
          <a:p>
            <a:endParaRPr lang="de-DE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3C3843F-E863-BC4B-8F94-CBCF8BFD754D}"/>
              </a:ext>
            </a:extLst>
          </p:cNvPr>
          <p:cNvSpPr/>
          <p:nvPr/>
        </p:nvSpPr>
        <p:spPr>
          <a:xfrm rot="10800000" flipV="1">
            <a:off x="-159657" y="-82087"/>
            <a:ext cx="3553112" cy="2039298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831407"/>
              <a:gd name="connsiteY0" fmla="*/ 0 h 3603272"/>
              <a:gd name="connsiteX1" fmla="*/ 689327 w 3831407"/>
              <a:gd name="connsiteY1" fmla="*/ 2485101 h 3603272"/>
              <a:gd name="connsiteX2" fmla="*/ 3831407 w 3831407"/>
              <a:gd name="connsiteY2" fmla="*/ 3603272 h 3603272"/>
              <a:gd name="connsiteX0" fmla="*/ 0 w 3685633"/>
              <a:gd name="connsiteY0" fmla="*/ 0 h 3064944"/>
              <a:gd name="connsiteX1" fmla="*/ 543553 w 3685633"/>
              <a:gd name="connsiteY1" fmla="*/ 1946773 h 3064944"/>
              <a:gd name="connsiteX2" fmla="*/ 3685633 w 3685633"/>
              <a:gd name="connsiteY2" fmla="*/ 3064944 h 3064944"/>
              <a:gd name="connsiteX0" fmla="*/ 0 w 3513355"/>
              <a:gd name="connsiteY0" fmla="*/ 0 h 2396113"/>
              <a:gd name="connsiteX1" fmla="*/ 371275 w 3513355"/>
              <a:gd name="connsiteY1" fmla="*/ 1277942 h 2396113"/>
              <a:gd name="connsiteX2" fmla="*/ 3513355 w 3513355"/>
              <a:gd name="connsiteY2" fmla="*/ 2396113 h 2396113"/>
              <a:gd name="connsiteX0" fmla="*/ 0 w 3553112"/>
              <a:gd name="connsiteY0" fmla="*/ 0 h 2510303"/>
              <a:gd name="connsiteX1" fmla="*/ 411032 w 3553112"/>
              <a:gd name="connsiteY1" fmla="*/ 1392132 h 2510303"/>
              <a:gd name="connsiteX2" fmla="*/ 3553112 w 3553112"/>
              <a:gd name="connsiteY2" fmla="*/ 2510303 h 25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112" h="2510303">
                <a:moveTo>
                  <a:pt x="0" y="0"/>
                </a:moveTo>
                <a:lnTo>
                  <a:pt x="411032" y="1392132"/>
                </a:lnTo>
                <a:lnTo>
                  <a:pt x="3553112" y="2510303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720317-D174-274D-952E-E9D69E93DAD3}"/>
              </a:ext>
            </a:extLst>
          </p:cNvPr>
          <p:cNvCxnSpPr>
            <a:cxnSpLocks/>
          </p:cNvCxnSpPr>
          <p:nvPr/>
        </p:nvCxnSpPr>
        <p:spPr>
          <a:xfrm flipH="1">
            <a:off x="9731838" y="1497724"/>
            <a:ext cx="2612562" cy="643104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AAAC5AC-BDAF-4816-B302-FB0940497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60" y="6181013"/>
            <a:ext cx="474740" cy="316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42B64-FBA8-400B-8110-85284E52A1FE}"/>
              </a:ext>
            </a:extLst>
          </p:cNvPr>
          <p:cNvSpPr txBox="1"/>
          <p:nvPr/>
        </p:nvSpPr>
        <p:spPr>
          <a:xfrm>
            <a:off x="923083" y="6109415"/>
            <a:ext cx="4467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This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project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received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funding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from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European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Union’s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Horizon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2020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research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innovation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under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grant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agreement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824964</a:t>
            </a:r>
          </a:p>
          <a:p>
            <a:endParaRPr lang="de-DE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8F465370-B1EF-49D8-8B0B-B75F09F440DF}"/>
              </a:ext>
            </a:extLst>
          </p:cNvPr>
          <p:cNvSpPr/>
          <p:nvPr/>
        </p:nvSpPr>
        <p:spPr>
          <a:xfrm rot="10800000" flipV="1">
            <a:off x="-159657" y="-82087"/>
            <a:ext cx="3553112" cy="2039298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831407"/>
              <a:gd name="connsiteY0" fmla="*/ 0 h 3603272"/>
              <a:gd name="connsiteX1" fmla="*/ 689327 w 3831407"/>
              <a:gd name="connsiteY1" fmla="*/ 2485101 h 3603272"/>
              <a:gd name="connsiteX2" fmla="*/ 3831407 w 3831407"/>
              <a:gd name="connsiteY2" fmla="*/ 3603272 h 3603272"/>
              <a:gd name="connsiteX0" fmla="*/ 0 w 3685633"/>
              <a:gd name="connsiteY0" fmla="*/ 0 h 3064944"/>
              <a:gd name="connsiteX1" fmla="*/ 543553 w 3685633"/>
              <a:gd name="connsiteY1" fmla="*/ 1946773 h 3064944"/>
              <a:gd name="connsiteX2" fmla="*/ 3685633 w 3685633"/>
              <a:gd name="connsiteY2" fmla="*/ 3064944 h 3064944"/>
              <a:gd name="connsiteX0" fmla="*/ 0 w 3513355"/>
              <a:gd name="connsiteY0" fmla="*/ 0 h 2396113"/>
              <a:gd name="connsiteX1" fmla="*/ 371275 w 3513355"/>
              <a:gd name="connsiteY1" fmla="*/ 1277942 h 2396113"/>
              <a:gd name="connsiteX2" fmla="*/ 3513355 w 3513355"/>
              <a:gd name="connsiteY2" fmla="*/ 2396113 h 2396113"/>
              <a:gd name="connsiteX0" fmla="*/ 0 w 3553112"/>
              <a:gd name="connsiteY0" fmla="*/ 0 h 2510303"/>
              <a:gd name="connsiteX1" fmla="*/ 411032 w 3553112"/>
              <a:gd name="connsiteY1" fmla="*/ 1392132 h 2510303"/>
              <a:gd name="connsiteX2" fmla="*/ 3553112 w 3553112"/>
              <a:gd name="connsiteY2" fmla="*/ 2510303 h 25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112" h="2510303">
                <a:moveTo>
                  <a:pt x="0" y="0"/>
                </a:moveTo>
                <a:lnTo>
                  <a:pt x="411032" y="1392132"/>
                </a:lnTo>
                <a:lnTo>
                  <a:pt x="3553112" y="2510303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8B2C9E-C68C-4611-A4D7-C5DC9E45948E}"/>
              </a:ext>
            </a:extLst>
          </p:cNvPr>
          <p:cNvCxnSpPr>
            <a:cxnSpLocks/>
          </p:cNvCxnSpPr>
          <p:nvPr/>
        </p:nvCxnSpPr>
        <p:spPr>
          <a:xfrm flipH="1">
            <a:off x="9731838" y="1497724"/>
            <a:ext cx="2612562" cy="643104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1E2B768-EE64-416E-9382-91517ABEA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60" y="6181013"/>
            <a:ext cx="474740" cy="3164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1D7B3D-1B82-4C7A-8D8A-63C273CD56B6}"/>
              </a:ext>
            </a:extLst>
          </p:cNvPr>
          <p:cNvSpPr txBox="1"/>
          <p:nvPr userDrawn="1"/>
        </p:nvSpPr>
        <p:spPr>
          <a:xfrm>
            <a:off x="923083" y="6109415"/>
            <a:ext cx="4467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This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project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received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funding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from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European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Union’s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Horizon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2020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research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innovation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under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grant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agreement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8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r>
              <a:rPr lang="de-DE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824964</a:t>
            </a:r>
          </a:p>
          <a:p>
            <a:endParaRPr lang="de-DE" dirty="0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38E65D0B-C29C-42CF-958B-630FBCA671A9}"/>
              </a:ext>
            </a:extLst>
          </p:cNvPr>
          <p:cNvSpPr/>
          <p:nvPr userDrawn="1"/>
        </p:nvSpPr>
        <p:spPr>
          <a:xfrm rot="10800000" flipV="1">
            <a:off x="-159657" y="-82087"/>
            <a:ext cx="3553112" cy="2039298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831407"/>
              <a:gd name="connsiteY0" fmla="*/ 0 h 3603272"/>
              <a:gd name="connsiteX1" fmla="*/ 689327 w 3831407"/>
              <a:gd name="connsiteY1" fmla="*/ 2485101 h 3603272"/>
              <a:gd name="connsiteX2" fmla="*/ 3831407 w 3831407"/>
              <a:gd name="connsiteY2" fmla="*/ 3603272 h 3603272"/>
              <a:gd name="connsiteX0" fmla="*/ 0 w 3685633"/>
              <a:gd name="connsiteY0" fmla="*/ 0 h 3064944"/>
              <a:gd name="connsiteX1" fmla="*/ 543553 w 3685633"/>
              <a:gd name="connsiteY1" fmla="*/ 1946773 h 3064944"/>
              <a:gd name="connsiteX2" fmla="*/ 3685633 w 3685633"/>
              <a:gd name="connsiteY2" fmla="*/ 3064944 h 3064944"/>
              <a:gd name="connsiteX0" fmla="*/ 0 w 3513355"/>
              <a:gd name="connsiteY0" fmla="*/ 0 h 2396113"/>
              <a:gd name="connsiteX1" fmla="*/ 371275 w 3513355"/>
              <a:gd name="connsiteY1" fmla="*/ 1277942 h 2396113"/>
              <a:gd name="connsiteX2" fmla="*/ 3513355 w 3513355"/>
              <a:gd name="connsiteY2" fmla="*/ 2396113 h 2396113"/>
              <a:gd name="connsiteX0" fmla="*/ 0 w 3553112"/>
              <a:gd name="connsiteY0" fmla="*/ 0 h 2510303"/>
              <a:gd name="connsiteX1" fmla="*/ 411032 w 3553112"/>
              <a:gd name="connsiteY1" fmla="*/ 1392132 h 2510303"/>
              <a:gd name="connsiteX2" fmla="*/ 3553112 w 3553112"/>
              <a:gd name="connsiteY2" fmla="*/ 2510303 h 25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112" h="2510303">
                <a:moveTo>
                  <a:pt x="0" y="0"/>
                </a:moveTo>
                <a:lnTo>
                  <a:pt x="411032" y="1392132"/>
                </a:lnTo>
                <a:lnTo>
                  <a:pt x="3553112" y="2510303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B1C237-46BC-4E60-9D19-E00B704E7C52}"/>
              </a:ext>
            </a:extLst>
          </p:cNvPr>
          <p:cNvCxnSpPr>
            <a:cxnSpLocks/>
          </p:cNvCxnSpPr>
          <p:nvPr userDrawn="1"/>
        </p:nvCxnSpPr>
        <p:spPr>
          <a:xfrm flipH="1">
            <a:off x="9731838" y="1497724"/>
            <a:ext cx="2612562" cy="643104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0AE369A-6E5E-492C-8658-EEAA3DCBD2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7753" y="570481"/>
            <a:ext cx="2728126" cy="27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0ADD-5B6E-E34E-89AF-78A010C7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3932237" cy="158114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C2911-BAF4-4A4E-98E6-9A85563A8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205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11C-9C66-A647-9399-4E43E7F6A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53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9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857D5F-3945-EB47-80D4-AC022A90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32" y="3027768"/>
            <a:ext cx="868650" cy="579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5D76FF-4EC2-E145-9F1D-113A357A9206}"/>
              </a:ext>
            </a:extLst>
          </p:cNvPr>
          <p:cNvSpPr txBox="1"/>
          <p:nvPr/>
        </p:nvSpPr>
        <p:spPr>
          <a:xfrm>
            <a:off x="4065471" y="2952597"/>
            <a:ext cx="547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This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project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received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funding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from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European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Union’s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Horizon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2020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research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innovation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under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grant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agreement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824964</a:t>
            </a:r>
          </a:p>
          <a:p>
            <a:endParaRPr lang="de-DE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FB8EDD8-8911-5F4C-B1A4-4E35BA68AB5C}"/>
              </a:ext>
            </a:extLst>
          </p:cNvPr>
          <p:cNvSpPr/>
          <p:nvPr/>
        </p:nvSpPr>
        <p:spPr>
          <a:xfrm rot="10800000" flipH="1">
            <a:off x="8377202" y="4136760"/>
            <a:ext cx="3937425" cy="2847682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990434"/>
              <a:gd name="connsiteY0" fmla="*/ 0 h 3652213"/>
              <a:gd name="connsiteX1" fmla="*/ 689327 w 3990434"/>
              <a:gd name="connsiteY1" fmla="*/ 2485101 h 3652213"/>
              <a:gd name="connsiteX2" fmla="*/ 3990434 w 3990434"/>
              <a:gd name="connsiteY2" fmla="*/ 3652213 h 3652213"/>
              <a:gd name="connsiteX0" fmla="*/ 0 w 3937425"/>
              <a:gd name="connsiteY0" fmla="*/ 0 h 3505396"/>
              <a:gd name="connsiteX1" fmla="*/ 636318 w 3937425"/>
              <a:gd name="connsiteY1" fmla="*/ 2338284 h 3505396"/>
              <a:gd name="connsiteX2" fmla="*/ 3937425 w 3937425"/>
              <a:gd name="connsiteY2" fmla="*/ 3505396 h 35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425" h="3505396">
                <a:moveTo>
                  <a:pt x="0" y="0"/>
                </a:moveTo>
                <a:lnTo>
                  <a:pt x="636318" y="2338284"/>
                </a:lnTo>
                <a:lnTo>
                  <a:pt x="3937425" y="3505396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F8DF8F-A3FC-C94E-A9BF-5F7C2DD65610}"/>
              </a:ext>
            </a:extLst>
          </p:cNvPr>
          <p:cNvCxnSpPr>
            <a:cxnSpLocks/>
          </p:cNvCxnSpPr>
          <p:nvPr/>
        </p:nvCxnSpPr>
        <p:spPr>
          <a:xfrm flipH="1">
            <a:off x="8502123" y="-82088"/>
            <a:ext cx="1834573" cy="2224830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2859C4A9-A1A2-B244-BA5F-4209820F10D8}"/>
              </a:ext>
            </a:extLst>
          </p:cNvPr>
          <p:cNvSpPr/>
          <p:nvPr/>
        </p:nvSpPr>
        <p:spPr>
          <a:xfrm rot="10800000" flipV="1">
            <a:off x="-159657" y="-82087"/>
            <a:ext cx="3553112" cy="2039298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831407"/>
              <a:gd name="connsiteY0" fmla="*/ 0 h 3603272"/>
              <a:gd name="connsiteX1" fmla="*/ 689327 w 3831407"/>
              <a:gd name="connsiteY1" fmla="*/ 2485101 h 3603272"/>
              <a:gd name="connsiteX2" fmla="*/ 3831407 w 3831407"/>
              <a:gd name="connsiteY2" fmla="*/ 3603272 h 3603272"/>
              <a:gd name="connsiteX0" fmla="*/ 0 w 3685633"/>
              <a:gd name="connsiteY0" fmla="*/ 0 h 3064944"/>
              <a:gd name="connsiteX1" fmla="*/ 543553 w 3685633"/>
              <a:gd name="connsiteY1" fmla="*/ 1946773 h 3064944"/>
              <a:gd name="connsiteX2" fmla="*/ 3685633 w 3685633"/>
              <a:gd name="connsiteY2" fmla="*/ 3064944 h 3064944"/>
              <a:gd name="connsiteX0" fmla="*/ 0 w 3513355"/>
              <a:gd name="connsiteY0" fmla="*/ 0 h 2396113"/>
              <a:gd name="connsiteX1" fmla="*/ 371275 w 3513355"/>
              <a:gd name="connsiteY1" fmla="*/ 1277942 h 2396113"/>
              <a:gd name="connsiteX2" fmla="*/ 3513355 w 3513355"/>
              <a:gd name="connsiteY2" fmla="*/ 2396113 h 2396113"/>
              <a:gd name="connsiteX0" fmla="*/ 0 w 3553112"/>
              <a:gd name="connsiteY0" fmla="*/ 0 h 2510303"/>
              <a:gd name="connsiteX1" fmla="*/ 411032 w 3553112"/>
              <a:gd name="connsiteY1" fmla="*/ 1392132 h 2510303"/>
              <a:gd name="connsiteX2" fmla="*/ 3553112 w 3553112"/>
              <a:gd name="connsiteY2" fmla="*/ 2510303 h 25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112" h="2510303">
                <a:moveTo>
                  <a:pt x="0" y="0"/>
                </a:moveTo>
                <a:lnTo>
                  <a:pt x="411032" y="1392132"/>
                </a:lnTo>
                <a:lnTo>
                  <a:pt x="3553112" y="2510303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F0A80D-DCB5-CC47-BBC8-F1CE3E47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275759">
            <a:off x="-1374442" y="2278116"/>
            <a:ext cx="5242738" cy="8423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5265F-788B-4EF0-9176-3FCF5BB7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32" y="3027768"/>
            <a:ext cx="868650" cy="579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ECB385-D7DB-427D-8CA1-9E31DBD7F24B}"/>
              </a:ext>
            </a:extLst>
          </p:cNvPr>
          <p:cNvSpPr txBox="1"/>
          <p:nvPr/>
        </p:nvSpPr>
        <p:spPr>
          <a:xfrm>
            <a:off x="4065471" y="2952597"/>
            <a:ext cx="547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This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project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received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funding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from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European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Union’s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Horizon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2020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research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innovation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under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grant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agreement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824964</a:t>
            </a:r>
          </a:p>
          <a:p>
            <a:endParaRPr lang="de-DE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D4AAEAE-F31F-4E1D-85FA-3913167498DF}"/>
              </a:ext>
            </a:extLst>
          </p:cNvPr>
          <p:cNvSpPr/>
          <p:nvPr/>
        </p:nvSpPr>
        <p:spPr>
          <a:xfrm rot="10800000" flipH="1">
            <a:off x="8377202" y="4136760"/>
            <a:ext cx="3937425" cy="2847682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990434"/>
              <a:gd name="connsiteY0" fmla="*/ 0 h 3652213"/>
              <a:gd name="connsiteX1" fmla="*/ 689327 w 3990434"/>
              <a:gd name="connsiteY1" fmla="*/ 2485101 h 3652213"/>
              <a:gd name="connsiteX2" fmla="*/ 3990434 w 3990434"/>
              <a:gd name="connsiteY2" fmla="*/ 3652213 h 3652213"/>
              <a:gd name="connsiteX0" fmla="*/ 0 w 3937425"/>
              <a:gd name="connsiteY0" fmla="*/ 0 h 3505396"/>
              <a:gd name="connsiteX1" fmla="*/ 636318 w 3937425"/>
              <a:gd name="connsiteY1" fmla="*/ 2338284 h 3505396"/>
              <a:gd name="connsiteX2" fmla="*/ 3937425 w 3937425"/>
              <a:gd name="connsiteY2" fmla="*/ 3505396 h 35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425" h="3505396">
                <a:moveTo>
                  <a:pt x="0" y="0"/>
                </a:moveTo>
                <a:lnTo>
                  <a:pt x="636318" y="2338284"/>
                </a:lnTo>
                <a:lnTo>
                  <a:pt x="3937425" y="3505396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BEE499-099C-4976-BEF2-1F08949C414E}"/>
              </a:ext>
            </a:extLst>
          </p:cNvPr>
          <p:cNvCxnSpPr>
            <a:cxnSpLocks/>
          </p:cNvCxnSpPr>
          <p:nvPr/>
        </p:nvCxnSpPr>
        <p:spPr>
          <a:xfrm flipH="1">
            <a:off x="8502123" y="-82088"/>
            <a:ext cx="1834573" cy="2224830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8">
            <a:extLst>
              <a:ext uri="{FF2B5EF4-FFF2-40B4-BE49-F238E27FC236}">
                <a16:creationId xmlns:a16="http://schemas.microsoft.com/office/drawing/2014/main" id="{63C04AEA-2BE2-4FB7-9293-9123A31B8879}"/>
              </a:ext>
            </a:extLst>
          </p:cNvPr>
          <p:cNvSpPr/>
          <p:nvPr/>
        </p:nvSpPr>
        <p:spPr>
          <a:xfrm rot="10800000" flipV="1">
            <a:off x="-159657" y="-82087"/>
            <a:ext cx="3553112" cy="2039298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831407"/>
              <a:gd name="connsiteY0" fmla="*/ 0 h 3603272"/>
              <a:gd name="connsiteX1" fmla="*/ 689327 w 3831407"/>
              <a:gd name="connsiteY1" fmla="*/ 2485101 h 3603272"/>
              <a:gd name="connsiteX2" fmla="*/ 3831407 w 3831407"/>
              <a:gd name="connsiteY2" fmla="*/ 3603272 h 3603272"/>
              <a:gd name="connsiteX0" fmla="*/ 0 w 3685633"/>
              <a:gd name="connsiteY0" fmla="*/ 0 h 3064944"/>
              <a:gd name="connsiteX1" fmla="*/ 543553 w 3685633"/>
              <a:gd name="connsiteY1" fmla="*/ 1946773 h 3064944"/>
              <a:gd name="connsiteX2" fmla="*/ 3685633 w 3685633"/>
              <a:gd name="connsiteY2" fmla="*/ 3064944 h 3064944"/>
              <a:gd name="connsiteX0" fmla="*/ 0 w 3513355"/>
              <a:gd name="connsiteY0" fmla="*/ 0 h 2396113"/>
              <a:gd name="connsiteX1" fmla="*/ 371275 w 3513355"/>
              <a:gd name="connsiteY1" fmla="*/ 1277942 h 2396113"/>
              <a:gd name="connsiteX2" fmla="*/ 3513355 w 3513355"/>
              <a:gd name="connsiteY2" fmla="*/ 2396113 h 2396113"/>
              <a:gd name="connsiteX0" fmla="*/ 0 w 3553112"/>
              <a:gd name="connsiteY0" fmla="*/ 0 h 2510303"/>
              <a:gd name="connsiteX1" fmla="*/ 411032 w 3553112"/>
              <a:gd name="connsiteY1" fmla="*/ 1392132 h 2510303"/>
              <a:gd name="connsiteX2" fmla="*/ 3553112 w 3553112"/>
              <a:gd name="connsiteY2" fmla="*/ 2510303 h 25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112" h="2510303">
                <a:moveTo>
                  <a:pt x="0" y="0"/>
                </a:moveTo>
                <a:lnTo>
                  <a:pt x="411032" y="1392132"/>
                </a:lnTo>
                <a:lnTo>
                  <a:pt x="3553112" y="2510303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8733D0-A599-4D39-9708-7505A937C8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275759">
            <a:off x="-1374442" y="2278116"/>
            <a:ext cx="5242738" cy="8423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AC9DC8-ADFD-4250-B52F-64A1ABA79B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3832" y="3027768"/>
            <a:ext cx="868650" cy="579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8BE667-3532-4047-8041-E4427E289C08}"/>
              </a:ext>
            </a:extLst>
          </p:cNvPr>
          <p:cNvSpPr txBox="1"/>
          <p:nvPr userDrawn="1"/>
        </p:nvSpPr>
        <p:spPr>
          <a:xfrm>
            <a:off x="4065471" y="2952597"/>
            <a:ext cx="547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This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project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received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funding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from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European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Union’s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Horizon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2020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research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innovation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programme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under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grant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</a:p>
          <a:p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agreement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</a:t>
            </a:r>
            <a:r>
              <a:rPr lang="de-DE" sz="1400" kern="1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824964</a:t>
            </a:r>
          </a:p>
          <a:p>
            <a:endParaRPr lang="de-DE" dirty="0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185A738-9254-4EAA-BC3E-E332501DE17B}"/>
              </a:ext>
            </a:extLst>
          </p:cNvPr>
          <p:cNvSpPr/>
          <p:nvPr userDrawn="1"/>
        </p:nvSpPr>
        <p:spPr>
          <a:xfrm rot="10800000" flipH="1">
            <a:off x="8377202" y="4136760"/>
            <a:ext cx="3937425" cy="2847682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990434"/>
              <a:gd name="connsiteY0" fmla="*/ 0 h 3652213"/>
              <a:gd name="connsiteX1" fmla="*/ 689327 w 3990434"/>
              <a:gd name="connsiteY1" fmla="*/ 2485101 h 3652213"/>
              <a:gd name="connsiteX2" fmla="*/ 3990434 w 3990434"/>
              <a:gd name="connsiteY2" fmla="*/ 3652213 h 3652213"/>
              <a:gd name="connsiteX0" fmla="*/ 0 w 3937425"/>
              <a:gd name="connsiteY0" fmla="*/ 0 h 3505396"/>
              <a:gd name="connsiteX1" fmla="*/ 636318 w 3937425"/>
              <a:gd name="connsiteY1" fmla="*/ 2338284 h 3505396"/>
              <a:gd name="connsiteX2" fmla="*/ 3937425 w 3937425"/>
              <a:gd name="connsiteY2" fmla="*/ 3505396 h 35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425" h="3505396">
                <a:moveTo>
                  <a:pt x="0" y="0"/>
                </a:moveTo>
                <a:lnTo>
                  <a:pt x="636318" y="2338284"/>
                </a:lnTo>
                <a:lnTo>
                  <a:pt x="3937425" y="3505396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FCE64A-F376-4120-A7BA-DDFE8511AF8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02123" y="-82088"/>
            <a:ext cx="1834573" cy="2224830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8">
            <a:extLst>
              <a:ext uri="{FF2B5EF4-FFF2-40B4-BE49-F238E27FC236}">
                <a16:creationId xmlns:a16="http://schemas.microsoft.com/office/drawing/2014/main" id="{634AAB6E-55EA-4AED-A780-2B4E656F6479}"/>
              </a:ext>
            </a:extLst>
          </p:cNvPr>
          <p:cNvSpPr/>
          <p:nvPr userDrawn="1"/>
        </p:nvSpPr>
        <p:spPr>
          <a:xfrm rot="10800000" flipV="1">
            <a:off x="-159657" y="-82087"/>
            <a:ext cx="3553112" cy="2039298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  <a:gd name="connsiteX0" fmla="*/ 0 w 4069347"/>
              <a:gd name="connsiteY0" fmla="*/ 0 h 1606035"/>
              <a:gd name="connsiteX1" fmla="*/ 852237 w 4069347"/>
              <a:gd name="connsiteY1" fmla="*/ 1577294 h 1606035"/>
              <a:gd name="connsiteX2" fmla="*/ 4069347 w 4069347"/>
              <a:gd name="connsiteY2" fmla="*/ 1606035 h 1606035"/>
              <a:gd name="connsiteX0" fmla="*/ 0 w 4069347"/>
              <a:gd name="connsiteY0" fmla="*/ 0 h 1702360"/>
              <a:gd name="connsiteX1" fmla="*/ 373266 w 4069347"/>
              <a:gd name="connsiteY1" fmla="*/ 1702360 h 1702360"/>
              <a:gd name="connsiteX2" fmla="*/ 4069347 w 4069347"/>
              <a:gd name="connsiteY2" fmla="*/ 1606035 h 1702360"/>
              <a:gd name="connsiteX0" fmla="*/ 0 w 4446719"/>
              <a:gd name="connsiteY0" fmla="*/ 0 h 1773826"/>
              <a:gd name="connsiteX1" fmla="*/ 750638 w 4446719"/>
              <a:gd name="connsiteY1" fmla="*/ 1773826 h 1773826"/>
              <a:gd name="connsiteX2" fmla="*/ 4446719 w 4446719"/>
              <a:gd name="connsiteY2" fmla="*/ 1677501 h 1773826"/>
              <a:gd name="connsiteX0" fmla="*/ 0 w 4446719"/>
              <a:gd name="connsiteY0" fmla="*/ 0 h 2077558"/>
              <a:gd name="connsiteX1" fmla="*/ 547438 w 4446719"/>
              <a:gd name="connsiteY1" fmla="*/ 2077558 h 2077558"/>
              <a:gd name="connsiteX2" fmla="*/ 4446719 w 4446719"/>
              <a:gd name="connsiteY2" fmla="*/ 1677501 h 2077558"/>
              <a:gd name="connsiteX0" fmla="*/ 0 w 4494016"/>
              <a:gd name="connsiteY0" fmla="*/ 0 h 3831654"/>
              <a:gd name="connsiteX1" fmla="*/ 547438 w 4494016"/>
              <a:gd name="connsiteY1" fmla="*/ 2077558 h 3831654"/>
              <a:gd name="connsiteX2" fmla="*/ 4494016 w 4494016"/>
              <a:gd name="connsiteY2" fmla="*/ 3831654 h 3831654"/>
              <a:gd name="connsiteX0" fmla="*/ 0 w 4494016"/>
              <a:gd name="connsiteY0" fmla="*/ 0 h 3831654"/>
              <a:gd name="connsiteX1" fmla="*/ 689327 w 4494016"/>
              <a:gd name="connsiteY1" fmla="*/ 2485101 h 3831654"/>
              <a:gd name="connsiteX2" fmla="*/ 4494016 w 4494016"/>
              <a:gd name="connsiteY2" fmla="*/ 3831654 h 3831654"/>
              <a:gd name="connsiteX0" fmla="*/ 0 w 3831407"/>
              <a:gd name="connsiteY0" fmla="*/ 0 h 3603272"/>
              <a:gd name="connsiteX1" fmla="*/ 689327 w 3831407"/>
              <a:gd name="connsiteY1" fmla="*/ 2485101 h 3603272"/>
              <a:gd name="connsiteX2" fmla="*/ 3831407 w 3831407"/>
              <a:gd name="connsiteY2" fmla="*/ 3603272 h 3603272"/>
              <a:gd name="connsiteX0" fmla="*/ 0 w 3685633"/>
              <a:gd name="connsiteY0" fmla="*/ 0 h 3064944"/>
              <a:gd name="connsiteX1" fmla="*/ 543553 w 3685633"/>
              <a:gd name="connsiteY1" fmla="*/ 1946773 h 3064944"/>
              <a:gd name="connsiteX2" fmla="*/ 3685633 w 3685633"/>
              <a:gd name="connsiteY2" fmla="*/ 3064944 h 3064944"/>
              <a:gd name="connsiteX0" fmla="*/ 0 w 3513355"/>
              <a:gd name="connsiteY0" fmla="*/ 0 h 2396113"/>
              <a:gd name="connsiteX1" fmla="*/ 371275 w 3513355"/>
              <a:gd name="connsiteY1" fmla="*/ 1277942 h 2396113"/>
              <a:gd name="connsiteX2" fmla="*/ 3513355 w 3513355"/>
              <a:gd name="connsiteY2" fmla="*/ 2396113 h 2396113"/>
              <a:gd name="connsiteX0" fmla="*/ 0 w 3553112"/>
              <a:gd name="connsiteY0" fmla="*/ 0 h 2510303"/>
              <a:gd name="connsiteX1" fmla="*/ 411032 w 3553112"/>
              <a:gd name="connsiteY1" fmla="*/ 1392132 h 2510303"/>
              <a:gd name="connsiteX2" fmla="*/ 3553112 w 3553112"/>
              <a:gd name="connsiteY2" fmla="*/ 2510303 h 25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3112" h="2510303">
                <a:moveTo>
                  <a:pt x="0" y="0"/>
                </a:moveTo>
                <a:lnTo>
                  <a:pt x="411032" y="1392132"/>
                </a:lnTo>
                <a:lnTo>
                  <a:pt x="3553112" y="2510303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AEC55A-D548-4997-855D-A94701882E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275759">
            <a:off x="-1374442" y="2278116"/>
            <a:ext cx="5242738" cy="84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nual Input 6">
            <a:extLst>
              <a:ext uri="{FF2B5EF4-FFF2-40B4-BE49-F238E27FC236}">
                <a16:creationId xmlns:a16="http://schemas.microsoft.com/office/drawing/2014/main" id="{54108055-3AB8-2041-8408-A76888D1D29A}"/>
              </a:ext>
            </a:extLst>
          </p:cNvPr>
          <p:cNvSpPr/>
          <p:nvPr/>
        </p:nvSpPr>
        <p:spPr>
          <a:xfrm rot="12131173">
            <a:off x="-361665" y="-2045541"/>
            <a:ext cx="9117102" cy="77006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97 h 9297"/>
              <a:gd name="connsiteX1" fmla="*/ 8657 w 10000"/>
              <a:gd name="connsiteY1" fmla="*/ 0 h 9297"/>
              <a:gd name="connsiteX2" fmla="*/ 10000 w 10000"/>
              <a:gd name="connsiteY2" fmla="*/ 9297 h 9297"/>
              <a:gd name="connsiteX3" fmla="*/ 0 w 10000"/>
              <a:gd name="connsiteY3" fmla="*/ 9297 h 9297"/>
              <a:gd name="connsiteX4" fmla="*/ 0 w 10000"/>
              <a:gd name="connsiteY4" fmla="*/ 1297 h 9297"/>
              <a:gd name="connsiteX0" fmla="*/ 0 w 10884"/>
              <a:gd name="connsiteY0" fmla="*/ 1395 h 10000"/>
              <a:gd name="connsiteX1" fmla="*/ 8657 w 10884"/>
              <a:gd name="connsiteY1" fmla="*/ 0 h 10000"/>
              <a:gd name="connsiteX2" fmla="*/ 10884 w 10884"/>
              <a:gd name="connsiteY2" fmla="*/ 3893 h 10000"/>
              <a:gd name="connsiteX3" fmla="*/ 0 w 10884"/>
              <a:gd name="connsiteY3" fmla="*/ 10000 h 10000"/>
              <a:gd name="connsiteX4" fmla="*/ 0 w 10884"/>
              <a:gd name="connsiteY4" fmla="*/ 1395 h 10000"/>
              <a:gd name="connsiteX0" fmla="*/ 0 w 10884"/>
              <a:gd name="connsiteY0" fmla="*/ 1395 h 9800"/>
              <a:gd name="connsiteX1" fmla="*/ 8657 w 10884"/>
              <a:gd name="connsiteY1" fmla="*/ 0 h 9800"/>
              <a:gd name="connsiteX2" fmla="*/ 10884 w 10884"/>
              <a:gd name="connsiteY2" fmla="*/ 3893 h 9800"/>
              <a:gd name="connsiteX3" fmla="*/ 10 w 10884"/>
              <a:gd name="connsiteY3" fmla="*/ 9800 h 9800"/>
              <a:gd name="connsiteX4" fmla="*/ 0 w 10884"/>
              <a:gd name="connsiteY4" fmla="*/ 1395 h 9800"/>
              <a:gd name="connsiteX0" fmla="*/ 0 w 10000"/>
              <a:gd name="connsiteY0" fmla="*/ 1566 h 10143"/>
              <a:gd name="connsiteX1" fmla="*/ 8225 w 10000"/>
              <a:gd name="connsiteY1" fmla="*/ 0 h 10143"/>
              <a:gd name="connsiteX2" fmla="*/ 10000 w 10000"/>
              <a:gd name="connsiteY2" fmla="*/ 4115 h 10143"/>
              <a:gd name="connsiteX3" fmla="*/ 9 w 10000"/>
              <a:gd name="connsiteY3" fmla="*/ 10143 h 10143"/>
              <a:gd name="connsiteX4" fmla="*/ 0 w 10000"/>
              <a:gd name="connsiteY4" fmla="*/ 1566 h 10143"/>
              <a:gd name="connsiteX0" fmla="*/ 0 w 9993"/>
              <a:gd name="connsiteY0" fmla="*/ 1566 h 10143"/>
              <a:gd name="connsiteX1" fmla="*/ 8225 w 9993"/>
              <a:gd name="connsiteY1" fmla="*/ 0 h 10143"/>
              <a:gd name="connsiteX2" fmla="*/ 9993 w 9993"/>
              <a:gd name="connsiteY2" fmla="*/ 4727 h 10143"/>
              <a:gd name="connsiteX3" fmla="*/ 9 w 9993"/>
              <a:gd name="connsiteY3" fmla="*/ 10143 h 10143"/>
              <a:gd name="connsiteX4" fmla="*/ 0 w 9993"/>
              <a:gd name="connsiteY4" fmla="*/ 1566 h 10143"/>
              <a:gd name="connsiteX0" fmla="*/ 220 w 10220"/>
              <a:gd name="connsiteY0" fmla="*/ 1544 h 9176"/>
              <a:gd name="connsiteX1" fmla="*/ 8451 w 10220"/>
              <a:gd name="connsiteY1" fmla="*/ 0 h 9176"/>
              <a:gd name="connsiteX2" fmla="*/ 10220 w 10220"/>
              <a:gd name="connsiteY2" fmla="*/ 4660 h 9176"/>
              <a:gd name="connsiteX3" fmla="*/ 0 w 10220"/>
              <a:gd name="connsiteY3" fmla="*/ 9176 h 9176"/>
              <a:gd name="connsiteX4" fmla="*/ 220 w 10220"/>
              <a:gd name="connsiteY4" fmla="*/ 1544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0" h="9176">
                <a:moveTo>
                  <a:pt x="220" y="1544"/>
                </a:moveTo>
                <a:lnTo>
                  <a:pt x="8451" y="0"/>
                </a:lnTo>
                <a:lnTo>
                  <a:pt x="10220" y="4660"/>
                </a:lnTo>
                <a:lnTo>
                  <a:pt x="0" y="9176"/>
                </a:lnTo>
                <a:cubicBezTo>
                  <a:pt x="-3" y="6357"/>
                  <a:pt x="223" y="4364"/>
                  <a:pt x="220" y="154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3AA1E-8568-D04E-B469-9641EA48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25" y="944563"/>
            <a:ext cx="7216585" cy="24844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19DA5-F68C-0541-8B69-D4C781165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125" y="34621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183DD3-D008-5545-8DD6-1B224C597F62}"/>
              </a:ext>
            </a:extLst>
          </p:cNvPr>
          <p:cNvCxnSpPr>
            <a:cxnSpLocks/>
          </p:cNvCxnSpPr>
          <p:nvPr/>
        </p:nvCxnSpPr>
        <p:spPr>
          <a:xfrm flipH="1" flipV="1">
            <a:off x="10306051" y="4648201"/>
            <a:ext cx="2076449" cy="761999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nual Input 6">
            <a:extLst>
              <a:ext uri="{FF2B5EF4-FFF2-40B4-BE49-F238E27FC236}">
                <a16:creationId xmlns:a16="http://schemas.microsoft.com/office/drawing/2014/main" id="{EFE347DB-3B50-4B0A-BF2C-14B87B6A4EAF}"/>
              </a:ext>
            </a:extLst>
          </p:cNvPr>
          <p:cNvSpPr/>
          <p:nvPr/>
        </p:nvSpPr>
        <p:spPr>
          <a:xfrm rot="12131173">
            <a:off x="-361665" y="-2045541"/>
            <a:ext cx="9117102" cy="77006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97 h 9297"/>
              <a:gd name="connsiteX1" fmla="*/ 8657 w 10000"/>
              <a:gd name="connsiteY1" fmla="*/ 0 h 9297"/>
              <a:gd name="connsiteX2" fmla="*/ 10000 w 10000"/>
              <a:gd name="connsiteY2" fmla="*/ 9297 h 9297"/>
              <a:gd name="connsiteX3" fmla="*/ 0 w 10000"/>
              <a:gd name="connsiteY3" fmla="*/ 9297 h 9297"/>
              <a:gd name="connsiteX4" fmla="*/ 0 w 10000"/>
              <a:gd name="connsiteY4" fmla="*/ 1297 h 9297"/>
              <a:gd name="connsiteX0" fmla="*/ 0 w 10884"/>
              <a:gd name="connsiteY0" fmla="*/ 1395 h 10000"/>
              <a:gd name="connsiteX1" fmla="*/ 8657 w 10884"/>
              <a:gd name="connsiteY1" fmla="*/ 0 h 10000"/>
              <a:gd name="connsiteX2" fmla="*/ 10884 w 10884"/>
              <a:gd name="connsiteY2" fmla="*/ 3893 h 10000"/>
              <a:gd name="connsiteX3" fmla="*/ 0 w 10884"/>
              <a:gd name="connsiteY3" fmla="*/ 10000 h 10000"/>
              <a:gd name="connsiteX4" fmla="*/ 0 w 10884"/>
              <a:gd name="connsiteY4" fmla="*/ 1395 h 10000"/>
              <a:gd name="connsiteX0" fmla="*/ 0 w 10884"/>
              <a:gd name="connsiteY0" fmla="*/ 1395 h 9800"/>
              <a:gd name="connsiteX1" fmla="*/ 8657 w 10884"/>
              <a:gd name="connsiteY1" fmla="*/ 0 h 9800"/>
              <a:gd name="connsiteX2" fmla="*/ 10884 w 10884"/>
              <a:gd name="connsiteY2" fmla="*/ 3893 h 9800"/>
              <a:gd name="connsiteX3" fmla="*/ 10 w 10884"/>
              <a:gd name="connsiteY3" fmla="*/ 9800 h 9800"/>
              <a:gd name="connsiteX4" fmla="*/ 0 w 10884"/>
              <a:gd name="connsiteY4" fmla="*/ 1395 h 9800"/>
              <a:gd name="connsiteX0" fmla="*/ 0 w 10000"/>
              <a:gd name="connsiteY0" fmla="*/ 1566 h 10143"/>
              <a:gd name="connsiteX1" fmla="*/ 8225 w 10000"/>
              <a:gd name="connsiteY1" fmla="*/ 0 h 10143"/>
              <a:gd name="connsiteX2" fmla="*/ 10000 w 10000"/>
              <a:gd name="connsiteY2" fmla="*/ 4115 h 10143"/>
              <a:gd name="connsiteX3" fmla="*/ 9 w 10000"/>
              <a:gd name="connsiteY3" fmla="*/ 10143 h 10143"/>
              <a:gd name="connsiteX4" fmla="*/ 0 w 10000"/>
              <a:gd name="connsiteY4" fmla="*/ 1566 h 10143"/>
              <a:gd name="connsiteX0" fmla="*/ 0 w 9993"/>
              <a:gd name="connsiteY0" fmla="*/ 1566 h 10143"/>
              <a:gd name="connsiteX1" fmla="*/ 8225 w 9993"/>
              <a:gd name="connsiteY1" fmla="*/ 0 h 10143"/>
              <a:gd name="connsiteX2" fmla="*/ 9993 w 9993"/>
              <a:gd name="connsiteY2" fmla="*/ 4727 h 10143"/>
              <a:gd name="connsiteX3" fmla="*/ 9 w 9993"/>
              <a:gd name="connsiteY3" fmla="*/ 10143 h 10143"/>
              <a:gd name="connsiteX4" fmla="*/ 0 w 9993"/>
              <a:gd name="connsiteY4" fmla="*/ 1566 h 10143"/>
              <a:gd name="connsiteX0" fmla="*/ 220 w 10220"/>
              <a:gd name="connsiteY0" fmla="*/ 1544 h 9176"/>
              <a:gd name="connsiteX1" fmla="*/ 8451 w 10220"/>
              <a:gd name="connsiteY1" fmla="*/ 0 h 9176"/>
              <a:gd name="connsiteX2" fmla="*/ 10220 w 10220"/>
              <a:gd name="connsiteY2" fmla="*/ 4660 h 9176"/>
              <a:gd name="connsiteX3" fmla="*/ 0 w 10220"/>
              <a:gd name="connsiteY3" fmla="*/ 9176 h 9176"/>
              <a:gd name="connsiteX4" fmla="*/ 220 w 10220"/>
              <a:gd name="connsiteY4" fmla="*/ 1544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0" h="9176">
                <a:moveTo>
                  <a:pt x="220" y="1544"/>
                </a:moveTo>
                <a:lnTo>
                  <a:pt x="8451" y="0"/>
                </a:lnTo>
                <a:lnTo>
                  <a:pt x="10220" y="4660"/>
                </a:lnTo>
                <a:lnTo>
                  <a:pt x="0" y="9176"/>
                </a:lnTo>
                <a:cubicBezTo>
                  <a:pt x="-3" y="6357"/>
                  <a:pt x="223" y="4364"/>
                  <a:pt x="220" y="154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043537-005C-4289-9271-CDAE7143342B}"/>
              </a:ext>
            </a:extLst>
          </p:cNvPr>
          <p:cNvCxnSpPr>
            <a:cxnSpLocks/>
          </p:cNvCxnSpPr>
          <p:nvPr/>
        </p:nvCxnSpPr>
        <p:spPr>
          <a:xfrm flipH="1" flipV="1">
            <a:off x="10306051" y="4648201"/>
            <a:ext cx="2076449" cy="761999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nual Input 6">
            <a:extLst>
              <a:ext uri="{FF2B5EF4-FFF2-40B4-BE49-F238E27FC236}">
                <a16:creationId xmlns:a16="http://schemas.microsoft.com/office/drawing/2014/main" id="{A3FFFC9D-3EF6-4C46-9266-2E224530DB87}"/>
              </a:ext>
            </a:extLst>
          </p:cNvPr>
          <p:cNvSpPr/>
          <p:nvPr userDrawn="1"/>
        </p:nvSpPr>
        <p:spPr>
          <a:xfrm rot="12131173">
            <a:off x="-361665" y="-2045541"/>
            <a:ext cx="9117102" cy="77006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297 h 9297"/>
              <a:gd name="connsiteX1" fmla="*/ 8657 w 10000"/>
              <a:gd name="connsiteY1" fmla="*/ 0 h 9297"/>
              <a:gd name="connsiteX2" fmla="*/ 10000 w 10000"/>
              <a:gd name="connsiteY2" fmla="*/ 9297 h 9297"/>
              <a:gd name="connsiteX3" fmla="*/ 0 w 10000"/>
              <a:gd name="connsiteY3" fmla="*/ 9297 h 9297"/>
              <a:gd name="connsiteX4" fmla="*/ 0 w 10000"/>
              <a:gd name="connsiteY4" fmla="*/ 1297 h 9297"/>
              <a:gd name="connsiteX0" fmla="*/ 0 w 10884"/>
              <a:gd name="connsiteY0" fmla="*/ 1395 h 10000"/>
              <a:gd name="connsiteX1" fmla="*/ 8657 w 10884"/>
              <a:gd name="connsiteY1" fmla="*/ 0 h 10000"/>
              <a:gd name="connsiteX2" fmla="*/ 10884 w 10884"/>
              <a:gd name="connsiteY2" fmla="*/ 3893 h 10000"/>
              <a:gd name="connsiteX3" fmla="*/ 0 w 10884"/>
              <a:gd name="connsiteY3" fmla="*/ 10000 h 10000"/>
              <a:gd name="connsiteX4" fmla="*/ 0 w 10884"/>
              <a:gd name="connsiteY4" fmla="*/ 1395 h 10000"/>
              <a:gd name="connsiteX0" fmla="*/ 0 w 10884"/>
              <a:gd name="connsiteY0" fmla="*/ 1395 h 9800"/>
              <a:gd name="connsiteX1" fmla="*/ 8657 w 10884"/>
              <a:gd name="connsiteY1" fmla="*/ 0 h 9800"/>
              <a:gd name="connsiteX2" fmla="*/ 10884 w 10884"/>
              <a:gd name="connsiteY2" fmla="*/ 3893 h 9800"/>
              <a:gd name="connsiteX3" fmla="*/ 10 w 10884"/>
              <a:gd name="connsiteY3" fmla="*/ 9800 h 9800"/>
              <a:gd name="connsiteX4" fmla="*/ 0 w 10884"/>
              <a:gd name="connsiteY4" fmla="*/ 1395 h 9800"/>
              <a:gd name="connsiteX0" fmla="*/ 0 w 10000"/>
              <a:gd name="connsiteY0" fmla="*/ 1566 h 10143"/>
              <a:gd name="connsiteX1" fmla="*/ 8225 w 10000"/>
              <a:gd name="connsiteY1" fmla="*/ 0 h 10143"/>
              <a:gd name="connsiteX2" fmla="*/ 10000 w 10000"/>
              <a:gd name="connsiteY2" fmla="*/ 4115 h 10143"/>
              <a:gd name="connsiteX3" fmla="*/ 9 w 10000"/>
              <a:gd name="connsiteY3" fmla="*/ 10143 h 10143"/>
              <a:gd name="connsiteX4" fmla="*/ 0 w 10000"/>
              <a:gd name="connsiteY4" fmla="*/ 1566 h 10143"/>
              <a:gd name="connsiteX0" fmla="*/ 0 w 9993"/>
              <a:gd name="connsiteY0" fmla="*/ 1566 h 10143"/>
              <a:gd name="connsiteX1" fmla="*/ 8225 w 9993"/>
              <a:gd name="connsiteY1" fmla="*/ 0 h 10143"/>
              <a:gd name="connsiteX2" fmla="*/ 9993 w 9993"/>
              <a:gd name="connsiteY2" fmla="*/ 4727 h 10143"/>
              <a:gd name="connsiteX3" fmla="*/ 9 w 9993"/>
              <a:gd name="connsiteY3" fmla="*/ 10143 h 10143"/>
              <a:gd name="connsiteX4" fmla="*/ 0 w 9993"/>
              <a:gd name="connsiteY4" fmla="*/ 1566 h 10143"/>
              <a:gd name="connsiteX0" fmla="*/ 220 w 10220"/>
              <a:gd name="connsiteY0" fmla="*/ 1544 h 9176"/>
              <a:gd name="connsiteX1" fmla="*/ 8451 w 10220"/>
              <a:gd name="connsiteY1" fmla="*/ 0 h 9176"/>
              <a:gd name="connsiteX2" fmla="*/ 10220 w 10220"/>
              <a:gd name="connsiteY2" fmla="*/ 4660 h 9176"/>
              <a:gd name="connsiteX3" fmla="*/ 0 w 10220"/>
              <a:gd name="connsiteY3" fmla="*/ 9176 h 9176"/>
              <a:gd name="connsiteX4" fmla="*/ 220 w 10220"/>
              <a:gd name="connsiteY4" fmla="*/ 1544 h 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0" h="9176">
                <a:moveTo>
                  <a:pt x="220" y="1544"/>
                </a:moveTo>
                <a:lnTo>
                  <a:pt x="8451" y="0"/>
                </a:lnTo>
                <a:lnTo>
                  <a:pt x="10220" y="4660"/>
                </a:lnTo>
                <a:lnTo>
                  <a:pt x="0" y="9176"/>
                </a:lnTo>
                <a:cubicBezTo>
                  <a:pt x="-3" y="6357"/>
                  <a:pt x="223" y="4364"/>
                  <a:pt x="220" y="154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6F7919-C177-4316-8A36-74C476CA541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306051" y="4648201"/>
            <a:ext cx="2076449" cy="761999"/>
          </a:xfrm>
          <a:prstGeom prst="line">
            <a:avLst/>
          </a:prstGeom>
          <a:ln w="508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0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77090B9D-6D7E-A04E-8397-7A2B2823D9C5}"/>
              </a:ext>
            </a:extLst>
          </p:cNvPr>
          <p:cNvSpPr/>
          <p:nvPr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B7970-A563-7F45-A619-308B00BB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7770812" cy="109436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6C124F-B10A-7040-B29F-50369493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32946" y="5613832"/>
            <a:ext cx="1041707" cy="1024630"/>
          </a:xfrm>
          <a:prstGeom prst="rect">
            <a:avLst/>
          </a:prstGeom>
        </p:spPr>
      </p:pic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5BA8E442-0146-B849-96BD-0AD17B05C4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9788" y="1952625"/>
            <a:ext cx="9109075" cy="32400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To add a table copy and edit the existing table from the </a:t>
            </a:r>
            <a:r>
              <a:rPr lang="de-DE" dirty="0"/>
              <a:t>DIH²_</a:t>
            </a:r>
            <a:r>
              <a:rPr lang="en-GB" dirty="0" err="1"/>
              <a:t>Example_Presentation.ppt</a:t>
            </a:r>
            <a:r>
              <a:rPr lang="en-GB" dirty="0"/>
              <a:t> file.</a:t>
            </a:r>
            <a:endParaRPr lang="de-DE" dirty="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22B39152-ED64-41DC-AD90-05ABEE68A73E}"/>
              </a:ext>
            </a:extLst>
          </p:cNvPr>
          <p:cNvSpPr/>
          <p:nvPr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29C42-ED75-47B2-8736-2A8C2909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32946" y="5613832"/>
            <a:ext cx="1041707" cy="1024630"/>
          </a:xfrm>
          <a:prstGeom prst="rect">
            <a:avLst/>
          </a:prstGeom>
        </p:spPr>
      </p:pic>
      <p:sp>
        <p:nvSpPr>
          <p:cNvPr id="9" name="Freeform 17">
            <a:extLst>
              <a:ext uri="{FF2B5EF4-FFF2-40B4-BE49-F238E27FC236}">
                <a16:creationId xmlns:a16="http://schemas.microsoft.com/office/drawing/2014/main" id="{2BDDD2A9-E6F8-414C-9631-05B2EBDA2256}"/>
              </a:ext>
            </a:extLst>
          </p:cNvPr>
          <p:cNvSpPr/>
          <p:nvPr userDrawn="1"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B16E2-4CCD-48FC-82C9-D3C42A75A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32946" y="5613832"/>
            <a:ext cx="1041707" cy="10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9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3BDE-E8D3-3846-81DD-5C704287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7770812" cy="109436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E6E6-7C97-E54A-88A6-8B1236931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67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172C4-BC3F-654D-A10C-F19E8878E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216525" cy="33670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479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F14E7-9DAF-214B-B17B-5D7BF1AEF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4B7DE-73BA-464D-AC10-3EE6D832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87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42ED6-F09B-D14F-B310-1ACD54B07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F542C-C04C-6949-8877-A72681F99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876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92CE9DA-A03B-8244-9E44-39C73E01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7770812" cy="1094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27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4840-6A61-1B44-930D-D90FBB8F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7770812" cy="109436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44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6578-CF8B-1545-8C25-16AEAC49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7770812" cy="109436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AA3F6-CFEE-8F4A-8F87-9660C560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910" y="5613832"/>
            <a:ext cx="1041779" cy="1024630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2A71C3DC-6BE7-5F4F-AC69-24478048CCD2}"/>
              </a:ext>
            </a:extLst>
          </p:cNvPr>
          <p:cNvSpPr/>
          <p:nvPr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6B60AF20-2177-934D-869C-EFF5B06ACF0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417736" y="1812925"/>
            <a:ext cx="7268705" cy="429649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de-DE" smtClean="0">
                <a:effectLst/>
              </a:defRPr>
            </a:lvl1pPr>
          </a:lstStyle>
          <a:p>
            <a:r>
              <a:rPr lang="en-US" dirty="0"/>
              <a:t>To insert a new chart, either paste an existing chart from another file or go to the insert tab and select the </a:t>
            </a:r>
            <a:r>
              <a:rPr lang="de-DE" dirty="0"/>
              <a:t>DIH² pie chart.</a:t>
            </a:r>
            <a:endParaRPr lang="en-US" dirty="0"/>
          </a:p>
          <a:p>
            <a:r>
              <a:rPr lang="en-US" dirty="0"/>
              <a:t>Edit or add your data to the chart and then format the chart to fit the </a:t>
            </a:r>
            <a:r>
              <a:rPr lang="de-DE" dirty="0"/>
              <a:t>DIH²</a:t>
            </a:r>
            <a:r>
              <a:rPr lang="en-US" dirty="0"/>
              <a:t>  template.</a:t>
            </a:r>
          </a:p>
          <a:p>
            <a:r>
              <a:rPr lang="en-US" dirty="0"/>
              <a:t>To format the chart to match the template, simply right click the chart, select Change Chart Type, inside the Chart Type dialog box, select Templates and the </a:t>
            </a:r>
            <a:r>
              <a:rPr lang="de-DE" dirty="0"/>
              <a:t>DIH² pie chart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0C921-C9F8-4DF2-9779-17623ED9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910" y="5613832"/>
            <a:ext cx="1041779" cy="1024630"/>
          </a:xfrm>
          <a:prstGeom prst="rect">
            <a:avLst/>
          </a:prstGeom>
        </p:spPr>
      </p:pic>
      <p:sp>
        <p:nvSpPr>
          <p:cNvPr id="7" name="Freeform 13">
            <a:extLst>
              <a:ext uri="{FF2B5EF4-FFF2-40B4-BE49-F238E27FC236}">
                <a16:creationId xmlns:a16="http://schemas.microsoft.com/office/drawing/2014/main" id="{87FCB9F9-B781-45F8-B710-3A4C59C4D5DB}"/>
              </a:ext>
            </a:extLst>
          </p:cNvPr>
          <p:cNvSpPr/>
          <p:nvPr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5F82C-EF3E-4A33-A0C2-623797CE3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2910" y="5613832"/>
            <a:ext cx="1041779" cy="1024630"/>
          </a:xfrm>
          <a:prstGeom prst="rect">
            <a:avLst/>
          </a:prstGeom>
        </p:spPr>
      </p:pic>
      <p:sp>
        <p:nvSpPr>
          <p:cNvPr id="10" name="Freeform 13">
            <a:extLst>
              <a:ext uri="{FF2B5EF4-FFF2-40B4-BE49-F238E27FC236}">
                <a16:creationId xmlns:a16="http://schemas.microsoft.com/office/drawing/2014/main" id="{4CF8A0D5-0B1A-4834-BF7E-1FA2D39838F7}"/>
              </a:ext>
            </a:extLst>
          </p:cNvPr>
          <p:cNvSpPr/>
          <p:nvPr userDrawn="1"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26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E30B-EA30-2F44-AC89-4B17CB5F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00E4-01C3-9E48-8575-CAA170226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05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2A8E6-D267-6349-B4D5-C96DD13BD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93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9">
            <a:extLst>
              <a:ext uri="{FF2B5EF4-FFF2-40B4-BE49-F238E27FC236}">
                <a16:creationId xmlns:a16="http://schemas.microsoft.com/office/drawing/2014/main" id="{B91A3429-1AE0-F04C-BA10-071769E59EE4}"/>
              </a:ext>
            </a:extLst>
          </p:cNvPr>
          <p:cNvSpPr/>
          <p:nvPr/>
        </p:nvSpPr>
        <p:spPr>
          <a:xfrm>
            <a:off x="-24579" y="5384381"/>
            <a:ext cx="8243387" cy="1483532"/>
          </a:xfrm>
          <a:custGeom>
            <a:avLst/>
            <a:gdLst>
              <a:gd name="connsiteX0" fmla="*/ 0 w 10258425"/>
              <a:gd name="connsiteY0" fmla="*/ 1216152 h 1216152"/>
              <a:gd name="connsiteX1" fmla="*/ 304038 w 10258425"/>
              <a:gd name="connsiteY1" fmla="*/ 0 h 1216152"/>
              <a:gd name="connsiteX2" fmla="*/ 9954387 w 10258425"/>
              <a:gd name="connsiteY2" fmla="*/ 0 h 1216152"/>
              <a:gd name="connsiteX3" fmla="*/ 10258425 w 10258425"/>
              <a:gd name="connsiteY3" fmla="*/ 1216152 h 1216152"/>
              <a:gd name="connsiteX4" fmla="*/ 0 w 10258425"/>
              <a:gd name="connsiteY4" fmla="*/ 1216152 h 1216152"/>
              <a:gd name="connsiteX0" fmla="*/ 24575 w 10283000"/>
              <a:gd name="connsiteY0" fmla="*/ 1530477 h 1530477"/>
              <a:gd name="connsiteX1" fmla="*/ 0 w 10283000"/>
              <a:gd name="connsiteY1" fmla="*/ 0 h 1530477"/>
              <a:gd name="connsiteX2" fmla="*/ 9978962 w 10283000"/>
              <a:gd name="connsiteY2" fmla="*/ 314325 h 1530477"/>
              <a:gd name="connsiteX3" fmla="*/ 10283000 w 10283000"/>
              <a:gd name="connsiteY3" fmla="*/ 1530477 h 1530477"/>
              <a:gd name="connsiteX4" fmla="*/ 24575 w 10283000"/>
              <a:gd name="connsiteY4" fmla="*/ 1530477 h 1530477"/>
              <a:gd name="connsiteX0" fmla="*/ 24575 w 10283000"/>
              <a:gd name="connsiteY0" fmla="*/ 1530477 h 1530477"/>
              <a:gd name="connsiteX1" fmla="*/ 0 w 10283000"/>
              <a:gd name="connsiteY1" fmla="*/ 0 h 1530477"/>
              <a:gd name="connsiteX2" fmla="*/ 9293162 w 10283000"/>
              <a:gd name="connsiteY2" fmla="*/ 414337 h 1530477"/>
              <a:gd name="connsiteX3" fmla="*/ 10283000 w 10283000"/>
              <a:gd name="connsiteY3" fmla="*/ 1530477 h 1530477"/>
              <a:gd name="connsiteX4" fmla="*/ 24575 w 10283000"/>
              <a:gd name="connsiteY4" fmla="*/ 1530477 h 1530477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9293162 w 9597200"/>
              <a:gd name="connsiteY2" fmla="*/ 414337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8921687 w 9597200"/>
              <a:gd name="connsiteY2" fmla="*/ 271462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8399173 w 9597200"/>
              <a:gd name="connsiteY2" fmla="*/ 271462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037364"/>
              <a:gd name="connsiteY0" fmla="*/ 1530477 h 1540391"/>
              <a:gd name="connsiteX1" fmla="*/ 0 w 9037364"/>
              <a:gd name="connsiteY1" fmla="*/ 0 h 1540391"/>
              <a:gd name="connsiteX2" fmla="*/ 8399173 w 9037364"/>
              <a:gd name="connsiteY2" fmla="*/ 271462 h 1540391"/>
              <a:gd name="connsiteX3" fmla="*/ 9037364 w 9037364"/>
              <a:gd name="connsiteY3" fmla="*/ 1540391 h 1540391"/>
              <a:gd name="connsiteX4" fmla="*/ 24575 w 9037364"/>
              <a:gd name="connsiteY4" fmla="*/ 1530477 h 1540391"/>
              <a:gd name="connsiteX0" fmla="*/ 24575 w 9037364"/>
              <a:gd name="connsiteY0" fmla="*/ 1530477 h 1540391"/>
              <a:gd name="connsiteX1" fmla="*/ 0 w 9037364"/>
              <a:gd name="connsiteY1" fmla="*/ 0 h 1540391"/>
              <a:gd name="connsiteX2" fmla="*/ 7708708 w 9037364"/>
              <a:gd name="connsiteY2" fmla="*/ 364768 h 1540391"/>
              <a:gd name="connsiteX3" fmla="*/ 9037364 w 9037364"/>
              <a:gd name="connsiteY3" fmla="*/ 1540391 h 1540391"/>
              <a:gd name="connsiteX4" fmla="*/ 24575 w 9037364"/>
              <a:gd name="connsiteY4" fmla="*/ 1530477 h 1540391"/>
              <a:gd name="connsiteX0" fmla="*/ 24575 w 8514849"/>
              <a:gd name="connsiteY0" fmla="*/ 1530477 h 1540391"/>
              <a:gd name="connsiteX1" fmla="*/ 0 w 8514849"/>
              <a:gd name="connsiteY1" fmla="*/ 0 h 1540391"/>
              <a:gd name="connsiteX2" fmla="*/ 7708708 w 8514849"/>
              <a:gd name="connsiteY2" fmla="*/ 364768 h 1540391"/>
              <a:gd name="connsiteX3" fmla="*/ 8514849 w 8514849"/>
              <a:gd name="connsiteY3" fmla="*/ 1540391 h 1540391"/>
              <a:gd name="connsiteX4" fmla="*/ 24575 w 8514849"/>
              <a:gd name="connsiteY4" fmla="*/ 1530477 h 1540391"/>
              <a:gd name="connsiteX0" fmla="*/ 24575 w 8514849"/>
              <a:gd name="connsiteY0" fmla="*/ 1287881 h 1297795"/>
              <a:gd name="connsiteX1" fmla="*/ 0 w 8514849"/>
              <a:gd name="connsiteY1" fmla="*/ 0 h 1297795"/>
              <a:gd name="connsiteX2" fmla="*/ 7708708 w 8514849"/>
              <a:gd name="connsiteY2" fmla="*/ 122172 h 1297795"/>
              <a:gd name="connsiteX3" fmla="*/ 8514849 w 8514849"/>
              <a:gd name="connsiteY3" fmla="*/ 1297795 h 1297795"/>
              <a:gd name="connsiteX4" fmla="*/ 24575 w 8514849"/>
              <a:gd name="connsiteY4" fmla="*/ 1287881 h 1297795"/>
              <a:gd name="connsiteX0" fmla="*/ 24575 w 8514849"/>
              <a:gd name="connsiteY0" fmla="*/ 1287881 h 1297795"/>
              <a:gd name="connsiteX1" fmla="*/ 0 w 8514849"/>
              <a:gd name="connsiteY1" fmla="*/ 0 h 1297795"/>
              <a:gd name="connsiteX2" fmla="*/ 7783353 w 8514849"/>
              <a:gd name="connsiteY2" fmla="*/ 346107 h 1297795"/>
              <a:gd name="connsiteX3" fmla="*/ 8514849 w 8514849"/>
              <a:gd name="connsiteY3" fmla="*/ 1297795 h 1297795"/>
              <a:gd name="connsiteX4" fmla="*/ 24575 w 8514849"/>
              <a:gd name="connsiteY4" fmla="*/ 1287881 h 1297795"/>
              <a:gd name="connsiteX0" fmla="*/ 24575 w 8243386"/>
              <a:gd name="connsiteY0" fmla="*/ 1287881 h 1297795"/>
              <a:gd name="connsiteX1" fmla="*/ 0 w 8243386"/>
              <a:gd name="connsiteY1" fmla="*/ 0 h 1297795"/>
              <a:gd name="connsiteX2" fmla="*/ 7783353 w 8243386"/>
              <a:gd name="connsiteY2" fmla="*/ 346107 h 1297795"/>
              <a:gd name="connsiteX3" fmla="*/ 8243386 w 8243386"/>
              <a:gd name="connsiteY3" fmla="*/ 1297795 h 1297795"/>
              <a:gd name="connsiteX4" fmla="*/ 24575 w 8243386"/>
              <a:gd name="connsiteY4" fmla="*/ 1287881 h 1297795"/>
              <a:gd name="connsiteX0" fmla="*/ 24575 w 8243386"/>
              <a:gd name="connsiteY0" fmla="*/ 1287881 h 1297795"/>
              <a:gd name="connsiteX1" fmla="*/ 0 w 8243386"/>
              <a:gd name="connsiteY1" fmla="*/ 0 h 1297795"/>
              <a:gd name="connsiteX2" fmla="*/ 7811928 w 8243386"/>
              <a:gd name="connsiteY2" fmla="*/ 203232 h 1297795"/>
              <a:gd name="connsiteX3" fmla="*/ 8243386 w 8243386"/>
              <a:gd name="connsiteY3" fmla="*/ 1297795 h 1297795"/>
              <a:gd name="connsiteX4" fmla="*/ 24575 w 8243386"/>
              <a:gd name="connsiteY4" fmla="*/ 1287881 h 1297795"/>
              <a:gd name="connsiteX0" fmla="*/ 67438 w 8286249"/>
              <a:gd name="connsiteY0" fmla="*/ 1473618 h 1483532"/>
              <a:gd name="connsiteX1" fmla="*/ 0 w 8286249"/>
              <a:gd name="connsiteY1" fmla="*/ 0 h 1483532"/>
              <a:gd name="connsiteX2" fmla="*/ 7854791 w 8286249"/>
              <a:gd name="connsiteY2" fmla="*/ 388969 h 1483532"/>
              <a:gd name="connsiteX3" fmla="*/ 8286249 w 8286249"/>
              <a:gd name="connsiteY3" fmla="*/ 1483532 h 1483532"/>
              <a:gd name="connsiteX4" fmla="*/ 67438 w 8286249"/>
              <a:gd name="connsiteY4" fmla="*/ 1473618 h 1483532"/>
              <a:gd name="connsiteX0" fmla="*/ 24576 w 8243387"/>
              <a:gd name="connsiteY0" fmla="*/ 1473618 h 1483532"/>
              <a:gd name="connsiteX1" fmla="*/ 0 w 8243387"/>
              <a:gd name="connsiteY1" fmla="*/ 0 h 1483532"/>
              <a:gd name="connsiteX2" fmla="*/ 7811929 w 8243387"/>
              <a:gd name="connsiteY2" fmla="*/ 388969 h 1483532"/>
              <a:gd name="connsiteX3" fmla="*/ 8243387 w 8243387"/>
              <a:gd name="connsiteY3" fmla="*/ 1483532 h 1483532"/>
              <a:gd name="connsiteX4" fmla="*/ 24576 w 8243387"/>
              <a:gd name="connsiteY4" fmla="*/ 1473618 h 148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87" h="1483532">
                <a:moveTo>
                  <a:pt x="24576" y="1473618"/>
                </a:moveTo>
                <a:lnTo>
                  <a:pt x="0" y="0"/>
                </a:lnTo>
                <a:lnTo>
                  <a:pt x="7811929" y="388969"/>
                </a:lnTo>
                <a:lnTo>
                  <a:pt x="8243387" y="1483532"/>
                </a:lnTo>
                <a:lnTo>
                  <a:pt x="24576" y="14736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54ACB-01ED-BE4F-B0FF-DCAFB82D12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2910" y="5613832"/>
            <a:ext cx="1041779" cy="1024630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F449EE2-2400-724E-9C27-775E6520393A}"/>
              </a:ext>
            </a:extLst>
          </p:cNvPr>
          <p:cNvSpPr/>
          <p:nvPr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858C4-C628-1346-AD47-1A18EFE2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3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4A63-E198-EE44-B3EE-B8BD88415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9710" y="80962"/>
            <a:ext cx="2743200" cy="390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8FAA454-8571-CC4F-89A1-09938ACE89F6}" type="datetimeFigureOut">
              <a:rPr lang="de-DE" smtClean="0"/>
              <a:pPr/>
              <a:t>03.05.2023</a:t>
            </a:fld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91AE0-3B6E-154A-8B1D-B5697E73E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2910" y="80963"/>
            <a:ext cx="520890" cy="39093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46E60C6-5F3E-384C-AEF7-8DA233D82AC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F771BBA-A5F1-604D-BD68-02E1CA7F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93"/>
            <a:ext cx="10515600" cy="1218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rapezoid 9">
            <a:extLst>
              <a:ext uri="{FF2B5EF4-FFF2-40B4-BE49-F238E27FC236}">
                <a16:creationId xmlns:a16="http://schemas.microsoft.com/office/drawing/2014/main" id="{E5F79CDF-8D7B-4C22-99C6-66F012C46077}"/>
              </a:ext>
            </a:extLst>
          </p:cNvPr>
          <p:cNvSpPr/>
          <p:nvPr/>
        </p:nvSpPr>
        <p:spPr>
          <a:xfrm>
            <a:off x="-24579" y="5384381"/>
            <a:ext cx="8243387" cy="1483532"/>
          </a:xfrm>
          <a:custGeom>
            <a:avLst/>
            <a:gdLst>
              <a:gd name="connsiteX0" fmla="*/ 0 w 10258425"/>
              <a:gd name="connsiteY0" fmla="*/ 1216152 h 1216152"/>
              <a:gd name="connsiteX1" fmla="*/ 304038 w 10258425"/>
              <a:gd name="connsiteY1" fmla="*/ 0 h 1216152"/>
              <a:gd name="connsiteX2" fmla="*/ 9954387 w 10258425"/>
              <a:gd name="connsiteY2" fmla="*/ 0 h 1216152"/>
              <a:gd name="connsiteX3" fmla="*/ 10258425 w 10258425"/>
              <a:gd name="connsiteY3" fmla="*/ 1216152 h 1216152"/>
              <a:gd name="connsiteX4" fmla="*/ 0 w 10258425"/>
              <a:gd name="connsiteY4" fmla="*/ 1216152 h 1216152"/>
              <a:gd name="connsiteX0" fmla="*/ 24575 w 10283000"/>
              <a:gd name="connsiteY0" fmla="*/ 1530477 h 1530477"/>
              <a:gd name="connsiteX1" fmla="*/ 0 w 10283000"/>
              <a:gd name="connsiteY1" fmla="*/ 0 h 1530477"/>
              <a:gd name="connsiteX2" fmla="*/ 9978962 w 10283000"/>
              <a:gd name="connsiteY2" fmla="*/ 314325 h 1530477"/>
              <a:gd name="connsiteX3" fmla="*/ 10283000 w 10283000"/>
              <a:gd name="connsiteY3" fmla="*/ 1530477 h 1530477"/>
              <a:gd name="connsiteX4" fmla="*/ 24575 w 10283000"/>
              <a:gd name="connsiteY4" fmla="*/ 1530477 h 1530477"/>
              <a:gd name="connsiteX0" fmla="*/ 24575 w 10283000"/>
              <a:gd name="connsiteY0" fmla="*/ 1530477 h 1530477"/>
              <a:gd name="connsiteX1" fmla="*/ 0 w 10283000"/>
              <a:gd name="connsiteY1" fmla="*/ 0 h 1530477"/>
              <a:gd name="connsiteX2" fmla="*/ 9293162 w 10283000"/>
              <a:gd name="connsiteY2" fmla="*/ 414337 h 1530477"/>
              <a:gd name="connsiteX3" fmla="*/ 10283000 w 10283000"/>
              <a:gd name="connsiteY3" fmla="*/ 1530477 h 1530477"/>
              <a:gd name="connsiteX4" fmla="*/ 24575 w 10283000"/>
              <a:gd name="connsiteY4" fmla="*/ 1530477 h 1530477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9293162 w 9597200"/>
              <a:gd name="connsiteY2" fmla="*/ 414337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8921687 w 9597200"/>
              <a:gd name="connsiteY2" fmla="*/ 271462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8399173 w 9597200"/>
              <a:gd name="connsiteY2" fmla="*/ 271462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037364"/>
              <a:gd name="connsiteY0" fmla="*/ 1530477 h 1540391"/>
              <a:gd name="connsiteX1" fmla="*/ 0 w 9037364"/>
              <a:gd name="connsiteY1" fmla="*/ 0 h 1540391"/>
              <a:gd name="connsiteX2" fmla="*/ 8399173 w 9037364"/>
              <a:gd name="connsiteY2" fmla="*/ 271462 h 1540391"/>
              <a:gd name="connsiteX3" fmla="*/ 9037364 w 9037364"/>
              <a:gd name="connsiteY3" fmla="*/ 1540391 h 1540391"/>
              <a:gd name="connsiteX4" fmla="*/ 24575 w 9037364"/>
              <a:gd name="connsiteY4" fmla="*/ 1530477 h 1540391"/>
              <a:gd name="connsiteX0" fmla="*/ 24575 w 9037364"/>
              <a:gd name="connsiteY0" fmla="*/ 1530477 h 1540391"/>
              <a:gd name="connsiteX1" fmla="*/ 0 w 9037364"/>
              <a:gd name="connsiteY1" fmla="*/ 0 h 1540391"/>
              <a:gd name="connsiteX2" fmla="*/ 7708708 w 9037364"/>
              <a:gd name="connsiteY2" fmla="*/ 364768 h 1540391"/>
              <a:gd name="connsiteX3" fmla="*/ 9037364 w 9037364"/>
              <a:gd name="connsiteY3" fmla="*/ 1540391 h 1540391"/>
              <a:gd name="connsiteX4" fmla="*/ 24575 w 9037364"/>
              <a:gd name="connsiteY4" fmla="*/ 1530477 h 1540391"/>
              <a:gd name="connsiteX0" fmla="*/ 24575 w 8514849"/>
              <a:gd name="connsiteY0" fmla="*/ 1530477 h 1540391"/>
              <a:gd name="connsiteX1" fmla="*/ 0 w 8514849"/>
              <a:gd name="connsiteY1" fmla="*/ 0 h 1540391"/>
              <a:gd name="connsiteX2" fmla="*/ 7708708 w 8514849"/>
              <a:gd name="connsiteY2" fmla="*/ 364768 h 1540391"/>
              <a:gd name="connsiteX3" fmla="*/ 8514849 w 8514849"/>
              <a:gd name="connsiteY3" fmla="*/ 1540391 h 1540391"/>
              <a:gd name="connsiteX4" fmla="*/ 24575 w 8514849"/>
              <a:gd name="connsiteY4" fmla="*/ 1530477 h 1540391"/>
              <a:gd name="connsiteX0" fmla="*/ 24575 w 8514849"/>
              <a:gd name="connsiteY0" fmla="*/ 1287881 h 1297795"/>
              <a:gd name="connsiteX1" fmla="*/ 0 w 8514849"/>
              <a:gd name="connsiteY1" fmla="*/ 0 h 1297795"/>
              <a:gd name="connsiteX2" fmla="*/ 7708708 w 8514849"/>
              <a:gd name="connsiteY2" fmla="*/ 122172 h 1297795"/>
              <a:gd name="connsiteX3" fmla="*/ 8514849 w 8514849"/>
              <a:gd name="connsiteY3" fmla="*/ 1297795 h 1297795"/>
              <a:gd name="connsiteX4" fmla="*/ 24575 w 8514849"/>
              <a:gd name="connsiteY4" fmla="*/ 1287881 h 1297795"/>
              <a:gd name="connsiteX0" fmla="*/ 24575 w 8514849"/>
              <a:gd name="connsiteY0" fmla="*/ 1287881 h 1297795"/>
              <a:gd name="connsiteX1" fmla="*/ 0 w 8514849"/>
              <a:gd name="connsiteY1" fmla="*/ 0 h 1297795"/>
              <a:gd name="connsiteX2" fmla="*/ 7783353 w 8514849"/>
              <a:gd name="connsiteY2" fmla="*/ 346107 h 1297795"/>
              <a:gd name="connsiteX3" fmla="*/ 8514849 w 8514849"/>
              <a:gd name="connsiteY3" fmla="*/ 1297795 h 1297795"/>
              <a:gd name="connsiteX4" fmla="*/ 24575 w 8514849"/>
              <a:gd name="connsiteY4" fmla="*/ 1287881 h 1297795"/>
              <a:gd name="connsiteX0" fmla="*/ 24575 w 8243386"/>
              <a:gd name="connsiteY0" fmla="*/ 1287881 h 1297795"/>
              <a:gd name="connsiteX1" fmla="*/ 0 w 8243386"/>
              <a:gd name="connsiteY1" fmla="*/ 0 h 1297795"/>
              <a:gd name="connsiteX2" fmla="*/ 7783353 w 8243386"/>
              <a:gd name="connsiteY2" fmla="*/ 346107 h 1297795"/>
              <a:gd name="connsiteX3" fmla="*/ 8243386 w 8243386"/>
              <a:gd name="connsiteY3" fmla="*/ 1297795 h 1297795"/>
              <a:gd name="connsiteX4" fmla="*/ 24575 w 8243386"/>
              <a:gd name="connsiteY4" fmla="*/ 1287881 h 1297795"/>
              <a:gd name="connsiteX0" fmla="*/ 24575 w 8243386"/>
              <a:gd name="connsiteY0" fmla="*/ 1287881 h 1297795"/>
              <a:gd name="connsiteX1" fmla="*/ 0 w 8243386"/>
              <a:gd name="connsiteY1" fmla="*/ 0 h 1297795"/>
              <a:gd name="connsiteX2" fmla="*/ 7811928 w 8243386"/>
              <a:gd name="connsiteY2" fmla="*/ 203232 h 1297795"/>
              <a:gd name="connsiteX3" fmla="*/ 8243386 w 8243386"/>
              <a:gd name="connsiteY3" fmla="*/ 1297795 h 1297795"/>
              <a:gd name="connsiteX4" fmla="*/ 24575 w 8243386"/>
              <a:gd name="connsiteY4" fmla="*/ 1287881 h 1297795"/>
              <a:gd name="connsiteX0" fmla="*/ 67438 w 8286249"/>
              <a:gd name="connsiteY0" fmla="*/ 1473618 h 1483532"/>
              <a:gd name="connsiteX1" fmla="*/ 0 w 8286249"/>
              <a:gd name="connsiteY1" fmla="*/ 0 h 1483532"/>
              <a:gd name="connsiteX2" fmla="*/ 7854791 w 8286249"/>
              <a:gd name="connsiteY2" fmla="*/ 388969 h 1483532"/>
              <a:gd name="connsiteX3" fmla="*/ 8286249 w 8286249"/>
              <a:gd name="connsiteY3" fmla="*/ 1483532 h 1483532"/>
              <a:gd name="connsiteX4" fmla="*/ 67438 w 8286249"/>
              <a:gd name="connsiteY4" fmla="*/ 1473618 h 1483532"/>
              <a:gd name="connsiteX0" fmla="*/ 24576 w 8243387"/>
              <a:gd name="connsiteY0" fmla="*/ 1473618 h 1483532"/>
              <a:gd name="connsiteX1" fmla="*/ 0 w 8243387"/>
              <a:gd name="connsiteY1" fmla="*/ 0 h 1483532"/>
              <a:gd name="connsiteX2" fmla="*/ 7811929 w 8243387"/>
              <a:gd name="connsiteY2" fmla="*/ 388969 h 1483532"/>
              <a:gd name="connsiteX3" fmla="*/ 8243387 w 8243387"/>
              <a:gd name="connsiteY3" fmla="*/ 1483532 h 1483532"/>
              <a:gd name="connsiteX4" fmla="*/ 24576 w 8243387"/>
              <a:gd name="connsiteY4" fmla="*/ 1473618 h 148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87" h="1483532">
                <a:moveTo>
                  <a:pt x="24576" y="1473618"/>
                </a:moveTo>
                <a:lnTo>
                  <a:pt x="0" y="0"/>
                </a:lnTo>
                <a:lnTo>
                  <a:pt x="7811929" y="388969"/>
                </a:lnTo>
                <a:lnTo>
                  <a:pt x="8243387" y="1483532"/>
                </a:lnTo>
                <a:lnTo>
                  <a:pt x="24576" y="14736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26C1C3-2F63-4743-84CC-D6D6861F15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32910" y="5613832"/>
            <a:ext cx="1041779" cy="1024630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A5DDD9BC-40F0-4992-A84A-20D6C7A8FBE8}"/>
              </a:ext>
            </a:extLst>
          </p:cNvPr>
          <p:cNvSpPr/>
          <p:nvPr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rapezoid 9">
            <a:extLst>
              <a:ext uri="{FF2B5EF4-FFF2-40B4-BE49-F238E27FC236}">
                <a16:creationId xmlns:a16="http://schemas.microsoft.com/office/drawing/2014/main" id="{540F51C8-59F7-4E51-AC00-98177F60D78B}"/>
              </a:ext>
            </a:extLst>
          </p:cNvPr>
          <p:cNvSpPr/>
          <p:nvPr userDrawn="1"/>
        </p:nvSpPr>
        <p:spPr>
          <a:xfrm>
            <a:off x="-24579" y="5384381"/>
            <a:ext cx="8243387" cy="1483532"/>
          </a:xfrm>
          <a:custGeom>
            <a:avLst/>
            <a:gdLst>
              <a:gd name="connsiteX0" fmla="*/ 0 w 10258425"/>
              <a:gd name="connsiteY0" fmla="*/ 1216152 h 1216152"/>
              <a:gd name="connsiteX1" fmla="*/ 304038 w 10258425"/>
              <a:gd name="connsiteY1" fmla="*/ 0 h 1216152"/>
              <a:gd name="connsiteX2" fmla="*/ 9954387 w 10258425"/>
              <a:gd name="connsiteY2" fmla="*/ 0 h 1216152"/>
              <a:gd name="connsiteX3" fmla="*/ 10258425 w 10258425"/>
              <a:gd name="connsiteY3" fmla="*/ 1216152 h 1216152"/>
              <a:gd name="connsiteX4" fmla="*/ 0 w 10258425"/>
              <a:gd name="connsiteY4" fmla="*/ 1216152 h 1216152"/>
              <a:gd name="connsiteX0" fmla="*/ 24575 w 10283000"/>
              <a:gd name="connsiteY0" fmla="*/ 1530477 h 1530477"/>
              <a:gd name="connsiteX1" fmla="*/ 0 w 10283000"/>
              <a:gd name="connsiteY1" fmla="*/ 0 h 1530477"/>
              <a:gd name="connsiteX2" fmla="*/ 9978962 w 10283000"/>
              <a:gd name="connsiteY2" fmla="*/ 314325 h 1530477"/>
              <a:gd name="connsiteX3" fmla="*/ 10283000 w 10283000"/>
              <a:gd name="connsiteY3" fmla="*/ 1530477 h 1530477"/>
              <a:gd name="connsiteX4" fmla="*/ 24575 w 10283000"/>
              <a:gd name="connsiteY4" fmla="*/ 1530477 h 1530477"/>
              <a:gd name="connsiteX0" fmla="*/ 24575 w 10283000"/>
              <a:gd name="connsiteY0" fmla="*/ 1530477 h 1530477"/>
              <a:gd name="connsiteX1" fmla="*/ 0 w 10283000"/>
              <a:gd name="connsiteY1" fmla="*/ 0 h 1530477"/>
              <a:gd name="connsiteX2" fmla="*/ 9293162 w 10283000"/>
              <a:gd name="connsiteY2" fmla="*/ 414337 h 1530477"/>
              <a:gd name="connsiteX3" fmla="*/ 10283000 w 10283000"/>
              <a:gd name="connsiteY3" fmla="*/ 1530477 h 1530477"/>
              <a:gd name="connsiteX4" fmla="*/ 24575 w 10283000"/>
              <a:gd name="connsiteY4" fmla="*/ 1530477 h 1530477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9293162 w 9597200"/>
              <a:gd name="connsiteY2" fmla="*/ 414337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8921687 w 9597200"/>
              <a:gd name="connsiteY2" fmla="*/ 271462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597200"/>
              <a:gd name="connsiteY0" fmla="*/ 1530477 h 1559052"/>
              <a:gd name="connsiteX1" fmla="*/ 0 w 9597200"/>
              <a:gd name="connsiteY1" fmla="*/ 0 h 1559052"/>
              <a:gd name="connsiteX2" fmla="*/ 8399173 w 9597200"/>
              <a:gd name="connsiteY2" fmla="*/ 271462 h 1559052"/>
              <a:gd name="connsiteX3" fmla="*/ 9597200 w 9597200"/>
              <a:gd name="connsiteY3" fmla="*/ 1559052 h 1559052"/>
              <a:gd name="connsiteX4" fmla="*/ 24575 w 9597200"/>
              <a:gd name="connsiteY4" fmla="*/ 1530477 h 1559052"/>
              <a:gd name="connsiteX0" fmla="*/ 24575 w 9037364"/>
              <a:gd name="connsiteY0" fmla="*/ 1530477 h 1540391"/>
              <a:gd name="connsiteX1" fmla="*/ 0 w 9037364"/>
              <a:gd name="connsiteY1" fmla="*/ 0 h 1540391"/>
              <a:gd name="connsiteX2" fmla="*/ 8399173 w 9037364"/>
              <a:gd name="connsiteY2" fmla="*/ 271462 h 1540391"/>
              <a:gd name="connsiteX3" fmla="*/ 9037364 w 9037364"/>
              <a:gd name="connsiteY3" fmla="*/ 1540391 h 1540391"/>
              <a:gd name="connsiteX4" fmla="*/ 24575 w 9037364"/>
              <a:gd name="connsiteY4" fmla="*/ 1530477 h 1540391"/>
              <a:gd name="connsiteX0" fmla="*/ 24575 w 9037364"/>
              <a:gd name="connsiteY0" fmla="*/ 1530477 h 1540391"/>
              <a:gd name="connsiteX1" fmla="*/ 0 w 9037364"/>
              <a:gd name="connsiteY1" fmla="*/ 0 h 1540391"/>
              <a:gd name="connsiteX2" fmla="*/ 7708708 w 9037364"/>
              <a:gd name="connsiteY2" fmla="*/ 364768 h 1540391"/>
              <a:gd name="connsiteX3" fmla="*/ 9037364 w 9037364"/>
              <a:gd name="connsiteY3" fmla="*/ 1540391 h 1540391"/>
              <a:gd name="connsiteX4" fmla="*/ 24575 w 9037364"/>
              <a:gd name="connsiteY4" fmla="*/ 1530477 h 1540391"/>
              <a:gd name="connsiteX0" fmla="*/ 24575 w 8514849"/>
              <a:gd name="connsiteY0" fmla="*/ 1530477 h 1540391"/>
              <a:gd name="connsiteX1" fmla="*/ 0 w 8514849"/>
              <a:gd name="connsiteY1" fmla="*/ 0 h 1540391"/>
              <a:gd name="connsiteX2" fmla="*/ 7708708 w 8514849"/>
              <a:gd name="connsiteY2" fmla="*/ 364768 h 1540391"/>
              <a:gd name="connsiteX3" fmla="*/ 8514849 w 8514849"/>
              <a:gd name="connsiteY3" fmla="*/ 1540391 h 1540391"/>
              <a:gd name="connsiteX4" fmla="*/ 24575 w 8514849"/>
              <a:gd name="connsiteY4" fmla="*/ 1530477 h 1540391"/>
              <a:gd name="connsiteX0" fmla="*/ 24575 w 8514849"/>
              <a:gd name="connsiteY0" fmla="*/ 1287881 h 1297795"/>
              <a:gd name="connsiteX1" fmla="*/ 0 w 8514849"/>
              <a:gd name="connsiteY1" fmla="*/ 0 h 1297795"/>
              <a:gd name="connsiteX2" fmla="*/ 7708708 w 8514849"/>
              <a:gd name="connsiteY2" fmla="*/ 122172 h 1297795"/>
              <a:gd name="connsiteX3" fmla="*/ 8514849 w 8514849"/>
              <a:gd name="connsiteY3" fmla="*/ 1297795 h 1297795"/>
              <a:gd name="connsiteX4" fmla="*/ 24575 w 8514849"/>
              <a:gd name="connsiteY4" fmla="*/ 1287881 h 1297795"/>
              <a:gd name="connsiteX0" fmla="*/ 24575 w 8514849"/>
              <a:gd name="connsiteY0" fmla="*/ 1287881 h 1297795"/>
              <a:gd name="connsiteX1" fmla="*/ 0 w 8514849"/>
              <a:gd name="connsiteY1" fmla="*/ 0 h 1297795"/>
              <a:gd name="connsiteX2" fmla="*/ 7783353 w 8514849"/>
              <a:gd name="connsiteY2" fmla="*/ 346107 h 1297795"/>
              <a:gd name="connsiteX3" fmla="*/ 8514849 w 8514849"/>
              <a:gd name="connsiteY3" fmla="*/ 1297795 h 1297795"/>
              <a:gd name="connsiteX4" fmla="*/ 24575 w 8514849"/>
              <a:gd name="connsiteY4" fmla="*/ 1287881 h 1297795"/>
              <a:gd name="connsiteX0" fmla="*/ 24575 w 8243386"/>
              <a:gd name="connsiteY0" fmla="*/ 1287881 h 1297795"/>
              <a:gd name="connsiteX1" fmla="*/ 0 w 8243386"/>
              <a:gd name="connsiteY1" fmla="*/ 0 h 1297795"/>
              <a:gd name="connsiteX2" fmla="*/ 7783353 w 8243386"/>
              <a:gd name="connsiteY2" fmla="*/ 346107 h 1297795"/>
              <a:gd name="connsiteX3" fmla="*/ 8243386 w 8243386"/>
              <a:gd name="connsiteY3" fmla="*/ 1297795 h 1297795"/>
              <a:gd name="connsiteX4" fmla="*/ 24575 w 8243386"/>
              <a:gd name="connsiteY4" fmla="*/ 1287881 h 1297795"/>
              <a:gd name="connsiteX0" fmla="*/ 24575 w 8243386"/>
              <a:gd name="connsiteY0" fmla="*/ 1287881 h 1297795"/>
              <a:gd name="connsiteX1" fmla="*/ 0 w 8243386"/>
              <a:gd name="connsiteY1" fmla="*/ 0 h 1297795"/>
              <a:gd name="connsiteX2" fmla="*/ 7811928 w 8243386"/>
              <a:gd name="connsiteY2" fmla="*/ 203232 h 1297795"/>
              <a:gd name="connsiteX3" fmla="*/ 8243386 w 8243386"/>
              <a:gd name="connsiteY3" fmla="*/ 1297795 h 1297795"/>
              <a:gd name="connsiteX4" fmla="*/ 24575 w 8243386"/>
              <a:gd name="connsiteY4" fmla="*/ 1287881 h 1297795"/>
              <a:gd name="connsiteX0" fmla="*/ 67438 w 8286249"/>
              <a:gd name="connsiteY0" fmla="*/ 1473618 h 1483532"/>
              <a:gd name="connsiteX1" fmla="*/ 0 w 8286249"/>
              <a:gd name="connsiteY1" fmla="*/ 0 h 1483532"/>
              <a:gd name="connsiteX2" fmla="*/ 7854791 w 8286249"/>
              <a:gd name="connsiteY2" fmla="*/ 388969 h 1483532"/>
              <a:gd name="connsiteX3" fmla="*/ 8286249 w 8286249"/>
              <a:gd name="connsiteY3" fmla="*/ 1483532 h 1483532"/>
              <a:gd name="connsiteX4" fmla="*/ 67438 w 8286249"/>
              <a:gd name="connsiteY4" fmla="*/ 1473618 h 1483532"/>
              <a:gd name="connsiteX0" fmla="*/ 24576 w 8243387"/>
              <a:gd name="connsiteY0" fmla="*/ 1473618 h 1483532"/>
              <a:gd name="connsiteX1" fmla="*/ 0 w 8243387"/>
              <a:gd name="connsiteY1" fmla="*/ 0 h 1483532"/>
              <a:gd name="connsiteX2" fmla="*/ 7811929 w 8243387"/>
              <a:gd name="connsiteY2" fmla="*/ 388969 h 1483532"/>
              <a:gd name="connsiteX3" fmla="*/ 8243387 w 8243387"/>
              <a:gd name="connsiteY3" fmla="*/ 1483532 h 1483532"/>
              <a:gd name="connsiteX4" fmla="*/ 24576 w 8243387"/>
              <a:gd name="connsiteY4" fmla="*/ 1473618 h 148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3387" h="1483532">
                <a:moveTo>
                  <a:pt x="24576" y="1473618"/>
                </a:moveTo>
                <a:lnTo>
                  <a:pt x="0" y="0"/>
                </a:lnTo>
                <a:lnTo>
                  <a:pt x="7811929" y="388969"/>
                </a:lnTo>
                <a:lnTo>
                  <a:pt x="8243387" y="1483532"/>
                </a:lnTo>
                <a:lnTo>
                  <a:pt x="24576" y="14736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F096B1-4751-4480-A890-5DC5D5772E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32910" y="5613832"/>
            <a:ext cx="1041779" cy="1024630"/>
          </a:xfrm>
          <a:prstGeom prst="rect">
            <a:avLst/>
          </a:prstGeom>
        </p:spPr>
      </p:pic>
      <p:sp>
        <p:nvSpPr>
          <p:cNvPr id="16" name="Freeform 8">
            <a:extLst>
              <a:ext uri="{FF2B5EF4-FFF2-40B4-BE49-F238E27FC236}">
                <a16:creationId xmlns:a16="http://schemas.microsoft.com/office/drawing/2014/main" id="{EC4F4323-0390-4002-9FE4-06F1670ED345}"/>
              </a:ext>
            </a:extLst>
          </p:cNvPr>
          <p:cNvSpPr/>
          <p:nvPr userDrawn="1"/>
        </p:nvSpPr>
        <p:spPr>
          <a:xfrm>
            <a:off x="8427453" y="-352585"/>
            <a:ext cx="3764547" cy="1290181"/>
          </a:xfrm>
          <a:custGeom>
            <a:avLst/>
            <a:gdLst>
              <a:gd name="connsiteX0" fmla="*/ 0 w 3860800"/>
              <a:gd name="connsiteY0" fmla="*/ 0 h 1828800"/>
              <a:gd name="connsiteX1" fmla="*/ 1638300 w 3860800"/>
              <a:gd name="connsiteY1" fmla="*/ 1816100 h 1828800"/>
              <a:gd name="connsiteX2" fmla="*/ 3860800 w 3860800"/>
              <a:gd name="connsiteY2" fmla="*/ 1828800 h 1828800"/>
              <a:gd name="connsiteX0" fmla="*/ 0 w 3860800"/>
              <a:gd name="connsiteY0" fmla="*/ 0 h 1828800"/>
              <a:gd name="connsiteX1" fmla="*/ 547437 w 3860800"/>
              <a:gd name="connsiteY1" fmla="*/ 1559427 h 1828800"/>
              <a:gd name="connsiteX2" fmla="*/ 3860800 w 3860800"/>
              <a:gd name="connsiteY2" fmla="*/ 1828800 h 1828800"/>
              <a:gd name="connsiteX0" fmla="*/ 0 w 3764547"/>
              <a:gd name="connsiteY0" fmla="*/ 0 h 1588168"/>
              <a:gd name="connsiteX1" fmla="*/ 547437 w 3764547"/>
              <a:gd name="connsiteY1" fmla="*/ 1559427 h 1588168"/>
              <a:gd name="connsiteX2" fmla="*/ 3764547 w 3764547"/>
              <a:gd name="connsiteY2" fmla="*/ 1588168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547" h="1588168">
                <a:moveTo>
                  <a:pt x="0" y="0"/>
                </a:moveTo>
                <a:lnTo>
                  <a:pt x="547437" y="1559427"/>
                </a:lnTo>
                <a:lnTo>
                  <a:pt x="3764547" y="1588168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17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Raleway Black" panose="020B0503030101060003" pitchFamily="34" charset="77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3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35000" indent="-177800" algn="l" defTabSz="914400" rtl="0" eaLnBrk="1" latinLnBrk="0" hangingPunct="1">
        <a:lnSpc>
          <a:spcPct val="13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073150" indent="-158750" algn="l" defTabSz="914400" rtl="0" eaLnBrk="1" latinLnBrk="0" hangingPunct="1">
        <a:lnSpc>
          <a:spcPct val="13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512888" indent="-141288" algn="l" defTabSz="914400" rtl="0" eaLnBrk="1" latinLnBrk="0" hangingPunct="1">
        <a:lnSpc>
          <a:spcPct val="13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41288" algn="l" defTabSz="914400" rtl="0" eaLnBrk="1" latinLnBrk="0" hangingPunct="1">
        <a:lnSpc>
          <a:spcPct val="13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2160" userDrawn="1">
          <p15:clr>
            <a:srgbClr val="F26B43"/>
          </p15:clr>
        </p15:guide>
        <p15:guide id="20" pos="3840" userDrawn="1">
          <p15:clr>
            <a:srgbClr val="F26B43"/>
          </p15:clr>
        </p15:guide>
        <p15:guide id="22" pos="529" userDrawn="1">
          <p15:clr>
            <a:srgbClr val="F26B43"/>
          </p15:clr>
        </p15:guide>
        <p15:guide id="23" pos="7151" userDrawn="1">
          <p15:clr>
            <a:srgbClr val="F26B43"/>
          </p15:clr>
        </p15:guide>
        <p15:guide id="24" orient="horz" pos="300" userDrawn="1">
          <p15:clr>
            <a:srgbClr val="F26B43"/>
          </p15:clr>
        </p15:guide>
        <p15:guide id="25" orient="horz" pos="51" userDrawn="1">
          <p15:clr>
            <a:srgbClr val="F26B43"/>
          </p15:clr>
        </p15:guide>
        <p15:guide id="26" orient="horz" pos="3271" userDrawn="1">
          <p15:clr>
            <a:srgbClr val="F26B43"/>
          </p15:clr>
        </p15:guide>
        <p15:guide id="27" orient="horz" pos="4088" userDrawn="1">
          <p15:clr>
            <a:srgbClr val="F26B43"/>
          </p15:clr>
        </p15:guide>
        <p15:guide id="28" pos="56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o.louro@eurecat.org" TargetMode="External"/><Relationship Id="rId2" Type="http://schemas.openxmlformats.org/officeDocument/2006/relationships/hyperlink" Target="https://www.dih-squared.eu/sites/default/files/DIH%C2%B2%20Network%20Convention%20May%202023%20%28agenda%29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rturo.ibanez@fundingbox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0F0F-6D42-D642-9453-B590F7991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3014B-7120-B24C-A74A-591F32D94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 Name of the speaker</a:t>
            </a:r>
          </a:p>
          <a:p>
            <a:r>
              <a:rPr lang="en-GB" dirty="0"/>
              <a:t>Occupation or job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8871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2498-519E-D143-ABCD-BB51081B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75" y="476250"/>
            <a:ext cx="7770812" cy="1094366"/>
          </a:xfrm>
        </p:spPr>
        <p:txBody>
          <a:bodyPr>
            <a:norm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[DELETE SLIDE]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553A29-30B8-F96F-14BB-68729DB1F5C3}"/>
              </a:ext>
            </a:extLst>
          </p:cNvPr>
          <p:cNvSpPr txBox="1">
            <a:spLocks/>
          </p:cNvSpPr>
          <p:nvPr/>
        </p:nvSpPr>
        <p:spPr>
          <a:xfrm>
            <a:off x="924434" y="1828799"/>
            <a:ext cx="9275480" cy="3651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en-GB" dirty="0"/>
              <a:t>You should briefly present your institution and provide a clear call to action including any of the following:</a:t>
            </a:r>
          </a:p>
          <a:p>
            <a:pPr lvl="1">
              <a:buFontTx/>
              <a:buChar char="-"/>
            </a:pPr>
            <a:r>
              <a:rPr lang="de-DE" dirty="0"/>
              <a:t>Search for future collaborations.</a:t>
            </a:r>
          </a:p>
          <a:p>
            <a:pPr lvl="1">
              <a:buFontTx/>
              <a:buChar char="-"/>
            </a:pPr>
            <a:r>
              <a:rPr lang="en-GB" dirty="0"/>
              <a:t>Participation in future funding calls: identification of the call, your role and how you could contribute to the future proposal and what partners are you looking for. Focus exclusively on the calls listed on page 5 </a:t>
            </a:r>
            <a:r>
              <a:rPr lang="en-GB" dirty="0">
                <a:hlinkClick r:id="rId2"/>
              </a:rPr>
              <a:t>of this document</a:t>
            </a:r>
            <a:r>
              <a:rPr lang="en-GB" dirty="0"/>
              <a:t>.  </a:t>
            </a:r>
          </a:p>
          <a:p>
            <a:r>
              <a:rPr lang="de-DE" dirty="0"/>
              <a:t>Strict maximum of 5 min. presentation per pitch. </a:t>
            </a:r>
          </a:p>
          <a:p>
            <a:r>
              <a:rPr lang="en-GB" dirty="0"/>
              <a:t>All presentations should be sent to Antonio Louro (</a:t>
            </a:r>
            <a:r>
              <a:rPr lang="en-GB" dirty="0">
                <a:hlinkClick r:id="rId3"/>
              </a:rPr>
              <a:t>antonio.louro@eurecat.org</a:t>
            </a:r>
            <a:r>
              <a:rPr lang="en-GB" dirty="0"/>
              <a:t>) and Arturo Ibáñez (</a:t>
            </a:r>
            <a:r>
              <a:rPr lang="en-GB" dirty="0">
                <a:hlinkClick r:id="rId4"/>
              </a:rPr>
              <a:t>arturo.ibanez@fundingbox.com</a:t>
            </a:r>
            <a:r>
              <a:rPr lang="en-GB" dirty="0"/>
              <a:t>) by May 8, 12:00 (CEST).</a:t>
            </a:r>
          </a:p>
          <a:p>
            <a:r>
              <a:rPr lang="de-DE" dirty="0"/>
              <a:t>For more details on the pitch, please review page 5 of </a:t>
            </a:r>
            <a:r>
              <a:rPr lang="de-DE" dirty="0">
                <a:hlinkClick r:id="rId2"/>
              </a:rPr>
              <a:t>this document</a:t>
            </a:r>
            <a:r>
              <a:rPr lang="de-DE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Tip: If you want to make your presentation more effective and engaging, consider replacing dense paragraphs of text with a list of bullet points.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414042"/>
              </a:solidFill>
              <a:latin typeface="Helvetica" pitchFamily="2" charset="0"/>
            </a:endParaRPr>
          </a:p>
          <a:p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751C-B521-62F5-CD40-5C8DD28D9300}"/>
              </a:ext>
            </a:extLst>
          </p:cNvPr>
          <p:cNvSpPr txBox="1">
            <a:spLocks/>
          </p:cNvSpPr>
          <p:nvPr/>
        </p:nvSpPr>
        <p:spPr>
          <a:xfrm>
            <a:off x="838200" y="1377569"/>
            <a:ext cx="1905001" cy="902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>
                <a:solidFill>
                  <a:schemeClr val="accent1"/>
                </a:solidFill>
              </a:rPr>
              <a:t>Instructions</a:t>
            </a:r>
            <a:endParaRPr lang="de-DE" sz="3600" b="1" dirty="0">
              <a:solidFill>
                <a:schemeClr val="accent1"/>
              </a:solidFill>
              <a:latin typeface="Helvetica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57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2498-519E-D143-ABCD-BB51081B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75" y="476250"/>
            <a:ext cx="7770812" cy="1094366"/>
          </a:xfrm>
        </p:spPr>
        <p:txBody>
          <a:bodyPr>
            <a:normAutofit/>
          </a:bodyPr>
          <a:lstStyle/>
          <a:p>
            <a:r>
              <a:rPr lang="en-GB" dirty="0"/>
              <a:t>Your entity’s name goes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553A29-30B8-F96F-14BB-68729DB1F5C3}"/>
              </a:ext>
            </a:extLst>
          </p:cNvPr>
          <p:cNvSpPr txBox="1">
            <a:spLocks/>
          </p:cNvSpPr>
          <p:nvPr/>
        </p:nvSpPr>
        <p:spPr>
          <a:xfrm>
            <a:off x="924434" y="1474166"/>
            <a:ext cx="4703480" cy="33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  <a:p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  <a:p>
            <a:endParaRPr lang="de-DE" dirty="0">
              <a:solidFill>
                <a:srgbClr val="414042"/>
              </a:solidFill>
              <a:latin typeface="Helvetica" pitchFamily="2" charset="0"/>
            </a:endParaRPr>
          </a:p>
          <a:p>
            <a:endParaRPr lang="de-DE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7EEAB610-0279-B841-98D5-308C52F14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>
            <a:fillRect/>
          </a:stretch>
        </p:blipFill>
        <p:spPr>
          <a:xfrm>
            <a:off x="6738257" y="1915445"/>
            <a:ext cx="4442959" cy="3027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D160FA-4631-744B-AD41-6539BCF1A9E9}"/>
              </a:ext>
            </a:extLst>
          </p:cNvPr>
          <p:cNvSpPr txBox="1"/>
          <p:nvPr/>
        </p:nvSpPr>
        <p:spPr>
          <a:xfrm>
            <a:off x="7696201" y="2551836"/>
            <a:ext cx="2884714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REPLACE WITH YOUR IMAGE</a:t>
            </a:r>
            <a:endParaRPr lang="en-GB" sz="36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6225-0082-2849-AAE3-704C820C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Actions and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C6CF-7641-1545-80D1-37A43244B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23743"/>
            <a:ext cx="2910840" cy="2668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6061C7-28B1-AAB3-C9DC-96313F111CDC}"/>
              </a:ext>
            </a:extLst>
          </p:cNvPr>
          <p:cNvSpPr txBox="1">
            <a:spLocks/>
          </p:cNvSpPr>
          <p:nvPr/>
        </p:nvSpPr>
        <p:spPr>
          <a:xfrm>
            <a:off x="838200" y="1665288"/>
            <a:ext cx="1905001" cy="90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err="1">
                <a:solidFill>
                  <a:schemeClr val="accent1"/>
                </a:solidFill>
              </a:rPr>
              <a:t>Title</a:t>
            </a:r>
            <a:r>
              <a:rPr lang="fr-FR" sz="3600" b="1" dirty="0">
                <a:solidFill>
                  <a:schemeClr val="accent1"/>
                </a:solidFill>
              </a:rPr>
              <a:t> 1</a:t>
            </a:r>
            <a:endParaRPr lang="de-DE" sz="3600" b="1" dirty="0">
              <a:solidFill>
                <a:schemeClr val="accent1"/>
              </a:solidFill>
              <a:latin typeface="Helvetica" pitchFamily="2" charset="0"/>
            </a:endParaRPr>
          </a:p>
          <a:p>
            <a:endParaRPr lang="de-D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8162C8-8038-0CCD-FB1A-5056EA9E7977}"/>
              </a:ext>
            </a:extLst>
          </p:cNvPr>
          <p:cNvSpPr txBox="1">
            <a:spLocks/>
          </p:cNvSpPr>
          <p:nvPr/>
        </p:nvSpPr>
        <p:spPr>
          <a:xfrm>
            <a:off x="4593336" y="1665288"/>
            <a:ext cx="1905001" cy="90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err="1">
                <a:solidFill>
                  <a:schemeClr val="accent1"/>
                </a:solidFill>
              </a:rPr>
              <a:t>Title</a:t>
            </a:r>
            <a:r>
              <a:rPr lang="fr-FR" sz="3600" b="1" dirty="0">
                <a:solidFill>
                  <a:schemeClr val="accent1"/>
                </a:solidFill>
              </a:rPr>
              <a:t> 2</a:t>
            </a:r>
            <a:endParaRPr lang="de-DE" sz="3600" b="1" dirty="0">
              <a:solidFill>
                <a:schemeClr val="accent1"/>
              </a:solidFill>
              <a:latin typeface="Helvetica" pitchFamily="2" charset="0"/>
            </a:endParaRPr>
          </a:p>
          <a:p>
            <a:endParaRPr lang="de-D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A7848B-E75B-D311-6AE3-986CEEE17E85}"/>
              </a:ext>
            </a:extLst>
          </p:cNvPr>
          <p:cNvSpPr txBox="1">
            <a:spLocks/>
          </p:cNvSpPr>
          <p:nvPr/>
        </p:nvSpPr>
        <p:spPr>
          <a:xfrm>
            <a:off x="4593336" y="2519388"/>
            <a:ext cx="2910840" cy="266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412D16-6586-03B2-9007-BE8F54F377A6}"/>
              </a:ext>
            </a:extLst>
          </p:cNvPr>
          <p:cNvSpPr txBox="1">
            <a:spLocks/>
          </p:cNvSpPr>
          <p:nvPr/>
        </p:nvSpPr>
        <p:spPr>
          <a:xfrm>
            <a:off x="8610600" y="1621281"/>
            <a:ext cx="1905001" cy="90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err="1">
                <a:solidFill>
                  <a:schemeClr val="accent1"/>
                </a:solidFill>
              </a:rPr>
              <a:t>Title</a:t>
            </a:r>
            <a:r>
              <a:rPr lang="fr-FR" sz="3600" b="1" dirty="0">
                <a:solidFill>
                  <a:schemeClr val="accent1"/>
                </a:solidFill>
              </a:rPr>
              <a:t> 3</a:t>
            </a:r>
            <a:endParaRPr lang="de-DE" sz="3600" b="1" dirty="0">
              <a:solidFill>
                <a:schemeClr val="accent1"/>
              </a:solidFill>
              <a:latin typeface="Helvetica" pitchFamily="2" charset="0"/>
            </a:endParaRPr>
          </a:p>
          <a:p>
            <a:endParaRPr lang="de-D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B8CB38-8529-E275-06B0-3DD062DE8BD0}"/>
              </a:ext>
            </a:extLst>
          </p:cNvPr>
          <p:cNvSpPr txBox="1">
            <a:spLocks/>
          </p:cNvSpPr>
          <p:nvPr/>
        </p:nvSpPr>
        <p:spPr>
          <a:xfrm>
            <a:off x="8681357" y="2519387"/>
            <a:ext cx="2910840" cy="266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</p:txBody>
      </p:sp>
    </p:spTree>
    <p:extLst>
      <p:ext uri="{BB962C8B-B14F-4D97-AF65-F5344CB8AC3E}">
        <p14:creationId xmlns:p14="http://schemas.microsoft.com/office/powerpoint/2010/main" val="132536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6061C7-28B1-AAB3-C9DC-96313F111CDC}"/>
              </a:ext>
            </a:extLst>
          </p:cNvPr>
          <p:cNvSpPr txBox="1">
            <a:spLocks/>
          </p:cNvSpPr>
          <p:nvPr/>
        </p:nvSpPr>
        <p:spPr>
          <a:xfrm>
            <a:off x="936927" y="1542164"/>
            <a:ext cx="3831771" cy="90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err="1">
                <a:solidFill>
                  <a:schemeClr val="accent1"/>
                </a:solidFill>
              </a:rPr>
              <a:t>We’re</a:t>
            </a:r>
            <a:r>
              <a:rPr lang="fr-FR" sz="3600" b="1" dirty="0">
                <a:solidFill>
                  <a:schemeClr val="accent1"/>
                </a:solidFill>
              </a:rPr>
              <a:t> </a:t>
            </a:r>
            <a:r>
              <a:rPr lang="fr-FR" sz="3600" b="1" dirty="0" err="1">
                <a:solidFill>
                  <a:schemeClr val="accent1"/>
                </a:solidFill>
              </a:rPr>
              <a:t>looking</a:t>
            </a:r>
            <a:r>
              <a:rPr lang="fr-FR" sz="3600" b="1" dirty="0">
                <a:solidFill>
                  <a:schemeClr val="accent1"/>
                </a:solidFill>
              </a:rPr>
              <a:t> for:</a:t>
            </a:r>
            <a:endParaRPr lang="de-DE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E76B4C-D207-0AE3-5BAA-EA6AC7A09EB3}"/>
              </a:ext>
            </a:extLst>
          </p:cNvPr>
          <p:cNvSpPr txBox="1">
            <a:spLocks/>
          </p:cNvSpPr>
          <p:nvPr/>
        </p:nvSpPr>
        <p:spPr>
          <a:xfrm>
            <a:off x="6336794" y="1542164"/>
            <a:ext cx="3148584" cy="90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err="1">
                <a:solidFill>
                  <a:schemeClr val="accent1"/>
                </a:solidFill>
              </a:rPr>
              <a:t>We</a:t>
            </a:r>
            <a:r>
              <a:rPr lang="fr-FR" sz="3600" b="1" dirty="0">
                <a:solidFill>
                  <a:schemeClr val="accent1"/>
                </a:solidFill>
              </a:rPr>
              <a:t> can </a:t>
            </a:r>
            <a:r>
              <a:rPr lang="fr-FR" sz="3600" b="1" dirty="0" err="1">
                <a:solidFill>
                  <a:schemeClr val="accent1"/>
                </a:solidFill>
              </a:rPr>
              <a:t>offer</a:t>
            </a:r>
            <a:r>
              <a:rPr lang="fr-FR" sz="3600" b="1" dirty="0">
                <a:solidFill>
                  <a:schemeClr val="accent1"/>
                </a:solidFill>
              </a:rPr>
              <a:t>:</a:t>
            </a:r>
            <a:endParaRPr lang="de-D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4C13A2-0A1E-F7E7-7F18-E8524AF7B50C}"/>
              </a:ext>
            </a:extLst>
          </p:cNvPr>
          <p:cNvSpPr txBox="1">
            <a:spLocks/>
          </p:cNvSpPr>
          <p:nvPr/>
        </p:nvSpPr>
        <p:spPr>
          <a:xfrm>
            <a:off x="6172955" y="2090465"/>
            <a:ext cx="4377262" cy="33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  <a:p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  <a:p>
            <a:endParaRPr lang="de-DE" dirty="0">
              <a:solidFill>
                <a:srgbClr val="414042"/>
              </a:solidFill>
              <a:latin typeface="Helvetica" pitchFamily="2" charset="0"/>
            </a:endParaRPr>
          </a:p>
          <a:p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CAF3C2-6935-D32F-897E-F1394AD6D08A}"/>
              </a:ext>
            </a:extLst>
          </p:cNvPr>
          <p:cNvSpPr txBox="1">
            <a:spLocks/>
          </p:cNvSpPr>
          <p:nvPr/>
        </p:nvSpPr>
        <p:spPr>
          <a:xfrm>
            <a:off x="936927" y="2101147"/>
            <a:ext cx="4377262" cy="33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35000" indent="-1778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073150" indent="-1587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5128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41288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  <a:p>
            <a:r>
              <a:rPr lang="de-DE" dirty="0"/>
              <a:t>Lorem ipsum dolor sit amet, consetetur sadipscing elitr, sed diam nonumy eirmod tempor invidunt ut labore et dolore magna aliquyam erat, sed diam voluptua. </a:t>
            </a:r>
          </a:p>
          <a:p>
            <a:endParaRPr lang="de-DE" dirty="0">
              <a:solidFill>
                <a:srgbClr val="414042"/>
              </a:solidFill>
              <a:latin typeface="Helvetica" pitchFamily="2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22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47BB-497F-3D4E-8DEF-578FE034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a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D082-BAF3-D349-9D88-C0901A9BC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name and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70143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416330"/>
      </p:ext>
    </p:extLst>
  </p:cSld>
  <p:clrMapOvr>
    <a:masterClrMapping/>
  </p:clrMapOvr>
</p:sld>
</file>

<file path=ppt/theme/theme1.xml><?xml version="1.0" encoding="utf-8"?>
<a:theme xmlns:a="http://schemas.openxmlformats.org/drawingml/2006/main" name="DIH2_Template_Test">
  <a:themeElements>
    <a:clrScheme name="DIH">
      <a:dk1>
        <a:srgbClr val="151515"/>
      </a:dk1>
      <a:lt1>
        <a:srgbClr val="FFFFFF"/>
      </a:lt1>
      <a:dk2>
        <a:srgbClr val="151515"/>
      </a:dk2>
      <a:lt2>
        <a:srgbClr val="FFFFFF"/>
      </a:lt2>
      <a:accent1>
        <a:srgbClr val="FA5900"/>
      </a:accent1>
      <a:accent2>
        <a:srgbClr val="FA5900"/>
      </a:accent2>
      <a:accent3>
        <a:srgbClr val="FA5900"/>
      </a:accent3>
      <a:accent4>
        <a:srgbClr val="FA5900"/>
      </a:accent4>
      <a:accent5>
        <a:srgbClr val="FA5900"/>
      </a:accent5>
      <a:accent6>
        <a:srgbClr val="FA5900"/>
      </a:accent6>
      <a:hlink>
        <a:srgbClr val="FA5900"/>
      </a:hlink>
      <a:folHlink>
        <a:srgbClr val="FA5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H2_Template" id="{8E9FB8D0-5A1A-4D34-ABA8-A92CE53D077C}" vid="{3CF378A4-5A3E-4C0A-9386-76891BEFB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DIH2_Template</Template>
  <TotalTime>67</TotalTime>
  <Words>467</Words>
  <Application>Microsoft Office PowerPoint</Application>
  <PresentationFormat>Widescreen</PresentationFormat>
  <Paragraphs>42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Calibri</vt:lpstr>
      <vt:lpstr>Raleway Black</vt:lpstr>
      <vt:lpstr>Arial</vt:lpstr>
      <vt:lpstr>Helvetica</vt:lpstr>
      <vt:lpstr>DIH2_Template_Test</vt:lpstr>
      <vt:lpstr>This is a Title</vt:lpstr>
      <vt:lpstr>[DELETE SLIDE]</vt:lpstr>
      <vt:lpstr>Your entity’s name goes here</vt:lpstr>
      <vt:lpstr>Actions and focus areas</vt:lpstr>
      <vt:lpstr>PowerPoint Presentation</vt:lpstr>
      <vt:lpstr>This is a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</dc:title>
  <dc:creator>Arturo Ibanez</dc:creator>
  <cp:lastModifiedBy>Arturo Ibanez</cp:lastModifiedBy>
  <cp:revision>8</cp:revision>
  <cp:lastPrinted>2019-06-20T18:33:04Z</cp:lastPrinted>
  <dcterms:created xsi:type="dcterms:W3CDTF">2023-05-03T08:03:01Z</dcterms:created>
  <dcterms:modified xsi:type="dcterms:W3CDTF">2023-05-03T10:49:35Z</dcterms:modified>
</cp:coreProperties>
</file>